
<file path=[Content_Types].xml><?xml version="1.0" encoding="utf-8"?>
<Types xmlns="http://schemas.openxmlformats.org/package/2006/content-types">
  <Default Extension="bin" ContentType="application/vnd.openxmlformats-officedocument.oleObject"/>
  <Default Extension="docx" ContentType="application/vnd.openxmlformats-officedocument.wordprocessingml.document"/>
  <Default Extension="emf" ContentType="image/x-emf"/>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23" r:id="rId1"/>
  </p:sldMasterIdLst>
  <p:notesMasterIdLst>
    <p:notesMasterId r:id="rId88"/>
  </p:notesMasterIdLst>
  <p:handoutMasterIdLst>
    <p:handoutMasterId r:id="rId89"/>
  </p:handoutMasterIdLst>
  <p:sldIdLst>
    <p:sldId id="256" r:id="rId2"/>
    <p:sldId id="257" r:id="rId3"/>
    <p:sldId id="374" r:id="rId4"/>
    <p:sldId id="261" r:id="rId5"/>
    <p:sldId id="262" r:id="rId6"/>
    <p:sldId id="263" r:id="rId7"/>
    <p:sldId id="264" r:id="rId8"/>
    <p:sldId id="265" r:id="rId9"/>
    <p:sldId id="376" r:id="rId10"/>
    <p:sldId id="270" r:id="rId11"/>
    <p:sldId id="272" r:id="rId12"/>
    <p:sldId id="274" r:id="rId13"/>
    <p:sldId id="293" r:id="rId14"/>
    <p:sldId id="279" r:id="rId15"/>
    <p:sldId id="282" r:id="rId16"/>
    <p:sldId id="295" r:id="rId17"/>
    <p:sldId id="285" r:id="rId18"/>
    <p:sldId id="284" r:id="rId19"/>
    <p:sldId id="286" r:id="rId20"/>
    <p:sldId id="287" r:id="rId21"/>
    <p:sldId id="288" r:id="rId22"/>
    <p:sldId id="289" r:id="rId23"/>
    <p:sldId id="312" r:id="rId24"/>
    <p:sldId id="314" r:id="rId25"/>
    <p:sldId id="315" r:id="rId26"/>
    <p:sldId id="325" r:id="rId27"/>
    <p:sldId id="332" r:id="rId28"/>
    <p:sldId id="326" r:id="rId29"/>
    <p:sldId id="327" r:id="rId30"/>
    <p:sldId id="328" r:id="rId31"/>
    <p:sldId id="329" r:id="rId32"/>
    <p:sldId id="333" r:id="rId33"/>
    <p:sldId id="334" r:id="rId34"/>
    <p:sldId id="335" r:id="rId35"/>
    <p:sldId id="336" r:id="rId36"/>
    <p:sldId id="337" r:id="rId37"/>
    <p:sldId id="338" r:id="rId38"/>
    <p:sldId id="339" r:id="rId39"/>
    <p:sldId id="340" r:id="rId40"/>
    <p:sldId id="341" r:id="rId41"/>
    <p:sldId id="342" r:id="rId42"/>
    <p:sldId id="343" r:id="rId43"/>
    <p:sldId id="344" r:id="rId44"/>
    <p:sldId id="345" r:id="rId45"/>
    <p:sldId id="346" r:id="rId46"/>
    <p:sldId id="384" r:id="rId47"/>
    <p:sldId id="331" r:id="rId48"/>
    <p:sldId id="352" r:id="rId49"/>
    <p:sldId id="361" r:id="rId50"/>
    <p:sldId id="429" r:id="rId51"/>
    <p:sldId id="386" r:id="rId52"/>
    <p:sldId id="431" r:id="rId53"/>
    <p:sldId id="432" r:id="rId54"/>
    <p:sldId id="433" r:id="rId55"/>
    <p:sldId id="313" r:id="rId56"/>
    <p:sldId id="438" r:id="rId57"/>
    <p:sldId id="260" r:id="rId58"/>
    <p:sldId id="268" r:id="rId59"/>
    <p:sldId id="269" r:id="rId60"/>
    <p:sldId id="388" r:id="rId61"/>
    <p:sldId id="437" r:id="rId62"/>
    <p:sldId id="299" r:id="rId63"/>
    <p:sldId id="300" r:id="rId64"/>
    <p:sldId id="273" r:id="rId65"/>
    <p:sldId id="277" r:id="rId66"/>
    <p:sldId id="275" r:id="rId67"/>
    <p:sldId id="280" r:id="rId68"/>
    <p:sldId id="283" r:id="rId69"/>
    <p:sldId id="392" r:id="rId70"/>
    <p:sldId id="393" r:id="rId71"/>
    <p:sldId id="294" r:id="rId72"/>
    <p:sldId id="290" r:id="rId73"/>
    <p:sldId id="291" r:id="rId74"/>
    <p:sldId id="430" r:id="rId75"/>
    <p:sldId id="397" r:id="rId76"/>
    <p:sldId id="434" r:id="rId77"/>
    <p:sldId id="399" r:id="rId78"/>
    <p:sldId id="301" r:id="rId79"/>
    <p:sldId id="302" r:id="rId80"/>
    <p:sldId id="303" r:id="rId81"/>
    <p:sldId id="304" r:id="rId82"/>
    <p:sldId id="321" r:id="rId83"/>
    <p:sldId id="307" r:id="rId84"/>
    <p:sldId id="435" r:id="rId85"/>
    <p:sldId id="354" r:id="rId86"/>
    <p:sldId id="363" r:id="rId8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C93D1"/>
    <a:srgbClr val="DBFF01"/>
    <a:srgbClr val="9AC6FC"/>
    <a:srgbClr val="CFD7ED"/>
    <a:srgbClr val="464C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95" autoAdjust="0"/>
    <p:restoredTop sz="92869" autoAdjust="0"/>
  </p:normalViewPr>
  <p:slideViewPr>
    <p:cSldViewPr snapToGrid="0">
      <p:cViewPr varScale="1">
        <p:scale>
          <a:sx n="80" d="100"/>
          <a:sy n="80" d="100"/>
        </p:scale>
        <p:origin x="1080" y="58"/>
      </p:cViewPr>
      <p:guideLst>
        <p:guide orient="horz" pos="2160"/>
        <p:guide pos="3840"/>
      </p:guideLst>
    </p:cSldViewPr>
  </p:slideViewPr>
  <p:outlineViewPr>
    <p:cViewPr>
      <p:scale>
        <a:sx n="33" d="100"/>
        <a:sy n="33" d="100"/>
      </p:scale>
      <p:origin x="0" y="-3704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68" d="100"/>
          <a:sy n="68" d="100"/>
        </p:scale>
        <p:origin x="3160" y="21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notesMaster" Target="notesMasters/notesMaster1.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AE5CDA-4EBC-2E4E-A8C1-D64464634936}" type="doc">
      <dgm:prSet loTypeId="urn:microsoft.com/office/officeart/2008/layout/VerticalCurvedList" loCatId="" qsTypeId="urn:microsoft.com/office/officeart/2005/8/quickstyle/simple1" qsCatId="simple" csTypeId="urn:microsoft.com/office/officeart/2005/8/colors/colorful1" csCatId="colorful" phldr="1"/>
      <dgm:spPr/>
      <dgm:t>
        <a:bodyPr/>
        <a:lstStyle/>
        <a:p>
          <a:endParaRPr lang="en-US"/>
        </a:p>
      </dgm:t>
    </dgm:pt>
    <dgm:pt modelId="{CD964DAF-D40E-C745-B245-DDAEEAEF1FAD}">
      <dgm:prSet phldrT="[Text]"/>
      <dgm:spPr/>
      <dgm:t>
        <a:bodyPr/>
        <a:lstStyle/>
        <a:p>
          <a:r>
            <a:rPr lang="en-US" dirty="0"/>
            <a:t>Adding new files</a:t>
          </a:r>
        </a:p>
      </dgm:t>
    </dgm:pt>
    <dgm:pt modelId="{5BC328D2-34D5-704F-A425-EA62A33327B3}" type="parTrans" cxnId="{6CEFA8DA-5110-9543-A609-5F755357BF08}">
      <dgm:prSet/>
      <dgm:spPr/>
      <dgm:t>
        <a:bodyPr/>
        <a:lstStyle/>
        <a:p>
          <a:endParaRPr lang="en-US"/>
        </a:p>
      </dgm:t>
    </dgm:pt>
    <dgm:pt modelId="{F821092D-9A8C-C94D-A5EE-4DE9778136A2}" type="sibTrans" cxnId="{6CEFA8DA-5110-9543-A609-5F755357BF08}">
      <dgm:prSet/>
      <dgm:spPr/>
      <dgm:t>
        <a:bodyPr/>
        <a:lstStyle/>
        <a:p>
          <a:endParaRPr lang="en-US"/>
        </a:p>
      </dgm:t>
    </dgm:pt>
    <dgm:pt modelId="{21E3652B-2F1D-D24F-8245-C1DC6EEF4880}">
      <dgm:prSet phldrT="[Text]"/>
      <dgm:spPr/>
      <dgm:t>
        <a:bodyPr/>
        <a:lstStyle/>
        <a:p>
          <a:r>
            <a:rPr lang="en-US" dirty="0"/>
            <a:t>Inserting data</a:t>
          </a:r>
        </a:p>
      </dgm:t>
    </dgm:pt>
    <dgm:pt modelId="{8471DD71-454B-3744-9FAF-29F276644D9B}" type="parTrans" cxnId="{F11D9E71-D523-8148-8ABC-00475AE5DB2B}">
      <dgm:prSet/>
      <dgm:spPr/>
      <dgm:t>
        <a:bodyPr/>
        <a:lstStyle/>
        <a:p>
          <a:endParaRPr lang="en-US"/>
        </a:p>
      </dgm:t>
    </dgm:pt>
    <dgm:pt modelId="{CD162C96-AE7F-494A-8C71-4A9A38DBF72A}" type="sibTrans" cxnId="{F11D9E71-D523-8148-8ABC-00475AE5DB2B}">
      <dgm:prSet/>
      <dgm:spPr/>
      <dgm:t>
        <a:bodyPr/>
        <a:lstStyle/>
        <a:p>
          <a:endParaRPr lang="en-US"/>
        </a:p>
      </dgm:t>
    </dgm:pt>
    <dgm:pt modelId="{9B2AB3A1-7AE8-3A43-8D8F-2504B5EC6D29}">
      <dgm:prSet phldrT="[Text]"/>
      <dgm:spPr/>
      <dgm:t>
        <a:bodyPr/>
        <a:lstStyle/>
        <a:p>
          <a:r>
            <a:rPr lang="en-US" dirty="0"/>
            <a:t>Retrieving data</a:t>
          </a:r>
        </a:p>
      </dgm:t>
    </dgm:pt>
    <dgm:pt modelId="{C75AACC0-F3D9-2346-B420-0DA03E37C561}" type="parTrans" cxnId="{47603AA7-6B8E-144B-BD39-F2361E1748B9}">
      <dgm:prSet/>
      <dgm:spPr/>
      <dgm:t>
        <a:bodyPr/>
        <a:lstStyle/>
        <a:p>
          <a:endParaRPr lang="en-US"/>
        </a:p>
      </dgm:t>
    </dgm:pt>
    <dgm:pt modelId="{C20D8AC9-2B3A-5A4C-BD27-A919A7A40083}" type="sibTrans" cxnId="{47603AA7-6B8E-144B-BD39-F2361E1748B9}">
      <dgm:prSet/>
      <dgm:spPr/>
      <dgm:t>
        <a:bodyPr/>
        <a:lstStyle/>
        <a:p>
          <a:endParaRPr lang="en-US"/>
        </a:p>
      </dgm:t>
    </dgm:pt>
    <dgm:pt modelId="{5C6BFBFD-0178-9E4A-938E-91F4534C9A99}">
      <dgm:prSet phldrT="[Text]"/>
      <dgm:spPr/>
      <dgm:t>
        <a:bodyPr/>
        <a:lstStyle/>
        <a:p>
          <a:r>
            <a:rPr lang="en-US" dirty="0"/>
            <a:t>Modifying data</a:t>
          </a:r>
        </a:p>
      </dgm:t>
    </dgm:pt>
    <dgm:pt modelId="{D4457D47-0B72-A24B-9537-E39845A7D6B5}" type="parTrans" cxnId="{03AC31CD-36AD-B748-ACB8-DD47E7DEA494}">
      <dgm:prSet/>
      <dgm:spPr/>
      <dgm:t>
        <a:bodyPr/>
        <a:lstStyle/>
        <a:p>
          <a:endParaRPr lang="en-US"/>
        </a:p>
      </dgm:t>
    </dgm:pt>
    <dgm:pt modelId="{43244CDA-38B8-924D-AF55-9B445F4DD6B3}" type="sibTrans" cxnId="{03AC31CD-36AD-B748-ACB8-DD47E7DEA494}">
      <dgm:prSet/>
      <dgm:spPr/>
      <dgm:t>
        <a:bodyPr/>
        <a:lstStyle/>
        <a:p>
          <a:endParaRPr lang="en-US"/>
        </a:p>
      </dgm:t>
    </dgm:pt>
    <dgm:pt modelId="{EE3B5A36-9FC5-6442-AC46-F5708CA98C8E}">
      <dgm:prSet phldrT="[Text]"/>
      <dgm:spPr/>
      <dgm:t>
        <a:bodyPr/>
        <a:lstStyle/>
        <a:p>
          <a:r>
            <a:rPr lang="en-US" dirty="0"/>
            <a:t>Removing data</a:t>
          </a:r>
        </a:p>
      </dgm:t>
    </dgm:pt>
    <dgm:pt modelId="{C5CFA3CE-F3D5-6440-A34A-0A9E47A4A09B}" type="parTrans" cxnId="{B88AD484-6F68-1943-8150-E8D73C3CF3E6}">
      <dgm:prSet/>
      <dgm:spPr/>
      <dgm:t>
        <a:bodyPr/>
        <a:lstStyle/>
        <a:p>
          <a:endParaRPr lang="en-US"/>
        </a:p>
      </dgm:t>
    </dgm:pt>
    <dgm:pt modelId="{4EB3E781-42A5-E440-B31E-EDA9EE16C494}" type="sibTrans" cxnId="{B88AD484-6F68-1943-8150-E8D73C3CF3E6}">
      <dgm:prSet/>
      <dgm:spPr/>
      <dgm:t>
        <a:bodyPr/>
        <a:lstStyle/>
        <a:p>
          <a:endParaRPr lang="en-US"/>
        </a:p>
      </dgm:t>
    </dgm:pt>
    <dgm:pt modelId="{EA54B756-F785-344A-A520-2104EEAEC2F0}">
      <dgm:prSet phldrT="[Text]"/>
      <dgm:spPr/>
      <dgm:t>
        <a:bodyPr/>
        <a:lstStyle/>
        <a:p>
          <a:r>
            <a:rPr lang="en-US" dirty="0"/>
            <a:t>Removing files</a:t>
          </a:r>
        </a:p>
      </dgm:t>
    </dgm:pt>
    <dgm:pt modelId="{FB4BD775-C96B-B548-A101-F3075BAF8E1D}" type="parTrans" cxnId="{C179358C-96FB-3045-94B0-E94FC54A7CA3}">
      <dgm:prSet/>
      <dgm:spPr/>
      <dgm:t>
        <a:bodyPr/>
        <a:lstStyle/>
        <a:p>
          <a:endParaRPr lang="en-US"/>
        </a:p>
      </dgm:t>
    </dgm:pt>
    <dgm:pt modelId="{167F17C4-DE17-8F4B-9ECE-86A185DECB93}" type="sibTrans" cxnId="{C179358C-96FB-3045-94B0-E94FC54A7CA3}">
      <dgm:prSet/>
      <dgm:spPr/>
      <dgm:t>
        <a:bodyPr/>
        <a:lstStyle/>
        <a:p>
          <a:endParaRPr lang="en-US"/>
        </a:p>
      </dgm:t>
    </dgm:pt>
    <dgm:pt modelId="{55C7941B-4EC6-CD44-84A4-9ACBA32D6D57}" type="pres">
      <dgm:prSet presAssocID="{9AAE5CDA-4EBC-2E4E-A8C1-D64464634936}" presName="Name0" presStyleCnt="0">
        <dgm:presLayoutVars>
          <dgm:chMax val="7"/>
          <dgm:chPref val="7"/>
          <dgm:dir/>
        </dgm:presLayoutVars>
      </dgm:prSet>
      <dgm:spPr/>
    </dgm:pt>
    <dgm:pt modelId="{F1689826-ACEB-4947-A635-0E60C2F2C729}" type="pres">
      <dgm:prSet presAssocID="{9AAE5CDA-4EBC-2E4E-A8C1-D64464634936}" presName="Name1" presStyleCnt="0"/>
      <dgm:spPr/>
    </dgm:pt>
    <dgm:pt modelId="{6F226964-1C5D-7246-8473-72F410F2346B}" type="pres">
      <dgm:prSet presAssocID="{9AAE5CDA-4EBC-2E4E-A8C1-D64464634936}" presName="cycle" presStyleCnt="0"/>
      <dgm:spPr/>
    </dgm:pt>
    <dgm:pt modelId="{8B8892B6-CE88-AA4C-8491-018C752B0148}" type="pres">
      <dgm:prSet presAssocID="{9AAE5CDA-4EBC-2E4E-A8C1-D64464634936}" presName="srcNode" presStyleLbl="node1" presStyleIdx="0" presStyleCnt="6"/>
      <dgm:spPr/>
    </dgm:pt>
    <dgm:pt modelId="{78DF7834-DAB7-0E4C-8952-0B1B047C860E}" type="pres">
      <dgm:prSet presAssocID="{9AAE5CDA-4EBC-2E4E-A8C1-D64464634936}" presName="conn" presStyleLbl="parChTrans1D2" presStyleIdx="0" presStyleCnt="1"/>
      <dgm:spPr/>
    </dgm:pt>
    <dgm:pt modelId="{B7C9A0EB-CC7D-A241-8EAD-9632C91B3866}" type="pres">
      <dgm:prSet presAssocID="{9AAE5CDA-4EBC-2E4E-A8C1-D64464634936}" presName="extraNode" presStyleLbl="node1" presStyleIdx="0" presStyleCnt="6"/>
      <dgm:spPr/>
    </dgm:pt>
    <dgm:pt modelId="{073C0729-88BF-E640-A83A-21DDE3413C48}" type="pres">
      <dgm:prSet presAssocID="{9AAE5CDA-4EBC-2E4E-A8C1-D64464634936}" presName="dstNode" presStyleLbl="node1" presStyleIdx="0" presStyleCnt="6"/>
      <dgm:spPr/>
    </dgm:pt>
    <dgm:pt modelId="{EE45C49C-B8D9-AE44-9B01-1884537E449D}" type="pres">
      <dgm:prSet presAssocID="{CD964DAF-D40E-C745-B245-DDAEEAEF1FAD}" presName="text_1" presStyleLbl="node1" presStyleIdx="0" presStyleCnt="6">
        <dgm:presLayoutVars>
          <dgm:bulletEnabled val="1"/>
        </dgm:presLayoutVars>
      </dgm:prSet>
      <dgm:spPr/>
    </dgm:pt>
    <dgm:pt modelId="{344C5930-52FD-914F-9F41-96FD4E252633}" type="pres">
      <dgm:prSet presAssocID="{CD964DAF-D40E-C745-B245-DDAEEAEF1FAD}" presName="accent_1" presStyleCnt="0"/>
      <dgm:spPr/>
    </dgm:pt>
    <dgm:pt modelId="{94EA01C1-9585-B84B-B19A-F2D2895CBCB3}" type="pres">
      <dgm:prSet presAssocID="{CD964DAF-D40E-C745-B245-DDAEEAEF1FAD}" presName="accentRepeatNode" presStyleLbl="solidFgAcc1" presStyleIdx="0" presStyleCnt="6"/>
      <dgm:spPr/>
    </dgm:pt>
    <dgm:pt modelId="{59070BC9-DDB2-B44C-9211-61686F91FCAA}" type="pres">
      <dgm:prSet presAssocID="{21E3652B-2F1D-D24F-8245-C1DC6EEF4880}" presName="text_2" presStyleLbl="node1" presStyleIdx="1" presStyleCnt="6">
        <dgm:presLayoutVars>
          <dgm:bulletEnabled val="1"/>
        </dgm:presLayoutVars>
      </dgm:prSet>
      <dgm:spPr/>
    </dgm:pt>
    <dgm:pt modelId="{97D26813-C565-1547-ABE2-2DDC80476F25}" type="pres">
      <dgm:prSet presAssocID="{21E3652B-2F1D-D24F-8245-C1DC6EEF4880}" presName="accent_2" presStyleCnt="0"/>
      <dgm:spPr/>
    </dgm:pt>
    <dgm:pt modelId="{2123380A-81F9-1249-83E5-E903144C695A}" type="pres">
      <dgm:prSet presAssocID="{21E3652B-2F1D-D24F-8245-C1DC6EEF4880}" presName="accentRepeatNode" presStyleLbl="solidFgAcc1" presStyleIdx="1" presStyleCnt="6"/>
      <dgm:spPr/>
    </dgm:pt>
    <dgm:pt modelId="{5B44D763-E868-0B46-9C85-50F150170106}" type="pres">
      <dgm:prSet presAssocID="{9B2AB3A1-7AE8-3A43-8D8F-2504B5EC6D29}" presName="text_3" presStyleLbl="node1" presStyleIdx="2" presStyleCnt="6">
        <dgm:presLayoutVars>
          <dgm:bulletEnabled val="1"/>
        </dgm:presLayoutVars>
      </dgm:prSet>
      <dgm:spPr/>
    </dgm:pt>
    <dgm:pt modelId="{0DAA8C76-B187-4F41-8F35-1CB2A21B8F9E}" type="pres">
      <dgm:prSet presAssocID="{9B2AB3A1-7AE8-3A43-8D8F-2504B5EC6D29}" presName="accent_3" presStyleCnt="0"/>
      <dgm:spPr/>
    </dgm:pt>
    <dgm:pt modelId="{C3F94F83-8861-3547-B2CF-D97C2AE33725}" type="pres">
      <dgm:prSet presAssocID="{9B2AB3A1-7AE8-3A43-8D8F-2504B5EC6D29}" presName="accentRepeatNode" presStyleLbl="solidFgAcc1" presStyleIdx="2" presStyleCnt="6"/>
      <dgm:spPr/>
    </dgm:pt>
    <dgm:pt modelId="{5FB0215D-8D9F-0148-A73B-0A3E800AC882}" type="pres">
      <dgm:prSet presAssocID="{5C6BFBFD-0178-9E4A-938E-91F4534C9A99}" presName="text_4" presStyleLbl="node1" presStyleIdx="3" presStyleCnt="6">
        <dgm:presLayoutVars>
          <dgm:bulletEnabled val="1"/>
        </dgm:presLayoutVars>
      </dgm:prSet>
      <dgm:spPr/>
    </dgm:pt>
    <dgm:pt modelId="{DEDF62E2-53FA-5240-8A80-3BBE87F9242E}" type="pres">
      <dgm:prSet presAssocID="{5C6BFBFD-0178-9E4A-938E-91F4534C9A99}" presName="accent_4" presStyleCnt="0"/>
      <dgm:spPr/>
    </dgm:pt>
    <dgm:pt modelId="{FC58FBD9-09AF-C246-9FD5-0058B3663F68}" type="pres">
      <dgm:prSet presAssocID="{5C6BFBFD-0178-9E4A-938E-91F4534C9A99}" presName="accentRepeatNode" presStyleLbl="solidFgAcc1" presStyleIdx="3" presStyleCnt="6"/>
      <dgm:spPr/>
    </dgm:pt>
    <dgm:pt modelId="{8A3B91C7-C8FF-E445-B364-641BA422A71F}" type="pres">
      <dgm:prSet presAssocID="{EE3B5A36-9FC5-6442-AC46-F5708CA98C8E}" presName="text_5" presStyleLbl="node1" presStyleIdx="4" presStyleCnt="6">
        <dgm:presLayoutVars>
          <dgm:bulletEnabled val="1"/>
        </dgm:presLayoutVars>
      </dgm:prSet>
      <dgm:spPr/>
    </dgm:pt>
    <dgm:pt modelId="{50FD2AD5-14A4-2D41-9CE6-6068D408979D}" type="pres">
      <dgm:prSet presAssocID="{EE3B5A36-9FC5-6442-AC46-F5708CA98C8E}" presName="accent_5" presStyleCnt="0"/>
      <dgm:spPr/>
    </dgm:pt>
    <dgm:pt modelId="{96E061BE-34DB-614F-820A-7C8352F75558}" type="pres">
      <dgm:prSet presAssocID="{EE3B5A36-9FC5-6442-AC46-F5708CA98C8E}" presName="accentRepeatNode" presStyleLbl="solidFgAcc1" presStyleIdx="4" presStyleCnt="6"/>
      <dgm:spPr/>
    </dgm:pt>
    <dgm:pt modelId="{9C3F3D36-C4E2-3948-8F3A-FE084A2E62F0}" type="pres">
      <dgm:prSet presAssocID="{EA54B756-F785-344A-A520-2104EEAEC2F0}" presName="text_6" presStyleLbl="node1" presStyleIdx="5" presStyleCnt="6">
        <dgm:presLayoutVars>
          <dgm:bulletEnabled val="1"/>
        </dgm:presLayoutVars>
      </dgm:prSet>
      <dgm:spPr/>
    </dgm:pt>
    <dgm:pt modelId="{4D067429-014B-2F4A-ACB8-2A1A03381E90}" type="pres">
      <dgm:prSet presAssocID="{EA54B756-F785-344A-A520-2104EEAEC2F0}" presName="accent_6" presStyleCnt="0"/>
      <dgm:spPr/>
    </dgm:pt>
    <dgm:pt modelId="{C1606F21-7193-2249-AA69-5295CCC7A1AB}" type="pres">
      <dgm:prSet presAssocID="{EA54B756-F785-344A-A520-2104EEAEC2F0}" presName="accentRepeatNode" presStyleLbl="solidFgAcc1" presStyleIdx="5" presStyleCnt="6"/>
      <dgm:spPr/>
    </dgm:pt>
  </dgm:ptLst>
  <dgm:cxnLst>
    <dgm:cxn modelId="{A561785C-1021-EC4D-A2DD-4B0CB5836ED8}" type="presOf" srcId="{5C6BFBFD-0178-9E4A-938E-91F4534C9A99}" destId="{5FB0215D-8D9F-0148-A73B-0A3E800AC882}" srcOrd="0" destOrd="0" presId="urn:microsoft.com/office/officeart/2008/layout/VerticalCurvedList"/>
    <dgm:cxn modelId="{D6FD3B61-82D6-0641-A516-30EC120A690A}" type="presOf" srcId="{EE3B5A36-9FC5-6442-AC46-F5708CA98C8E}" destId="{8A3B91C7-C8FF-E445-B364-641BA422A71F}" srcOrd="0" destOrd="0" presId="urn:microsoft.com/office/officeart/2008/layout/VerticalCurvedList"/>
    <dgm:cxn modelId="{F11D9E71-D523-8148-8ABC-00475AE5DB2B}" srcId="{9AAE5CDA-4EBC-2E4E-A8C1-D64464634936}" destId="{21E3652B-2F1D-D24F-8245-C1DC6EEF4880}" srcOrd="1" destOrd="0" parTransId="{8471DD71-454B-3744-9FAF-29F276644D9B}" sibTransId="{CD162C96-AE7F-494A-8C71-4A9A38DBF72A}"/>
    <dgm:cxn modelId="{9F855272-E1F1-FB4E-B4F2-347F5F69FF29}" type="presOf" srcId="{EA54B756-F785-344A-A520-2104EEAEC2F0}" destId="{9C3F3D36-C4E2-3948-8F3A-FE084A2E62F0}" srcOrd="0" destOrd="0" presId="urn:microsoft.com/office/officeart/2008/layout/VerticalCurvedList"/>
    <dgm:cxn modelId="{B88AD484-6F68-1943-8150-E8D73C3CF3E6}" srcId="{9AAE5CDA-4EBC-2E4E-A8C1-D64464634936}" destId="{EE3B5A36-9FC5-6442-AC46-F5708CA98C8E}" srcOrd="4" destOrd="0" parTransId="{C5CFA3CE-F3D5-6440-A34A-0A9E47A4A09B}" sibTransId="{4EB3E781-42A5-E440-B31E-EDA9EE16C494}"/>
    <dgm:cxn modelId="{10B73086-17E9-BE4F-93EB-31E3970FD53A}" type="presOf" srcId="{21E3652B-2F1D-D24F-8245-C1DC6EEF4880}" destId="{59070BC9-DDB2-B44C-9211-61686F91FCAA}" srcOrd="0" destOrd="0" presId="urn:microsoft.com/office/officeart/2008/layout/VerticalCurvedList"/>
    <dgm:cxn modelId="{C179358C-96FB-3045-94B0-E94FC54A7CA3}" srcId="{9AAE5CDA-4EBC-2E4E-A8C1-D64464634936}" destId="{EA54B756-F785-344A-A520-2104EEAEC2F0}" srcOrd="5" destOrd="0" parTransId="{FB4BD775-C96B-B548-A101-F3075BAF8E1D}" sibTransId="{167F17C4-DE17-8F4B-9ECE-86A185DECB93}"/>
    <dgm:cxn modelId="{47603AA7-6B8E-144B-BD39-F2361E1748B9}" srcId="{9AAE5CDA-4EBC-2E4E-A8C1-D64464634936}" destId="{9B2AB3A1-7AE8-3A43-8D8F-2504B5EC6D29}" srcOrd="2" destOrd="0" parTransId="{C75AACC0-F3D9-2346-B420-0DA03E37C561}" sibTransId="{C20D8AC9-2B3A-5A4C-BD27-A919A7A40083}"/>
    <dgm:cxn modelId="{E33497B4-2A15-294B-8FDA-FC8DD6B04EC7}" type="presOf" srcId="{CD964DAF-D40E-C745-B245-DDAEEAEF1FAD}" destId="{EE45C49C-B8D9-AE44-9B01-1884537E449D}" srcOrd="0" destOrd="0" presId="urn:microsoft.com/office/officeart/2008/layout/VerticalCurvedList"/>
    <dgm:cxn modelId="{176F59C0-4208-C043-8640-848F55A628A7}" type="presOf" srcId="{9AAE5CDA-4EBC-2E4E-A8C1-D64464634936}" destId="{55C7941B-4EC6-CD44-84A4-9ACBA32D6D57}" srcOrd="0" destOrd="0" presId="urn:microsoft.com/office/officeart/2008/layout/VerticalCurvedList"/>
    <dgm:cxn modelId="{00B4A3C7-82E5-4149-B3CD-7A2AEDF2AE0C}" type="presOf" srcId="{F821092D-9A8C-C94D-A5EE-4DE9778136A2}" destId="{78DF7834-DAB7-0E4C-8952-0B1B047C860E}" srcOrd="0" destOrd="0" presId="urn:microsoft.com/office/officeart/2008/layout/VerticalCurvedList"/>
    <dgm:cxn modelId="{6A8D3BCB-2E58-604B-9302-D9555492F68F}" type="presOf" srcId="{9B2AB3A1-7AE8-3A43-8D8F-2504B5EC6D29}" destId="{5B44D763-E868-0B46-9C85-50F150170106}" srcOrd="0" destOrd="0" presId="urn:microsoft.com/office/officeart/2008/layout/VerticalCurvedList"/>
    <dgm:cxn modelId="{03AC31CD-36AD-B748-ACB8-DD47E7DEA494}" srcId="{9AAE5CDA-4EBC-2E4E-A8C1-D64464634936}" destId="{5C6BFBFD-0178-9E4A-938E-91F4534C9A99}" srcOrd="3" destOrd="0" parTransId="{D4457D47-0B72-A24B-9537-E39845A7D6B5}" sibTransId="{43244CDA-38B8-924D-AF55-9B445F4DD6B3}"/>
    <dgm:cxn modelId="{6CEFA8DA-5110-9543-A609-5F755357BF08}" srcId="{9AAE5CDA-4EBC-2E4E-A8C1-D64464634936}" destId="{CD964DAF-D40E-C745-B245-DDAEEAEF1FAD}" srcOrd="0" destOrd="0" parTransId="{5BC328D2-34D5-704F-A425-EA62A33327B3}" sibTransId="{F821092D-9A8C-C94D-A5EE-4DE9778136A2}"/>
    <dgm:cxn modelId="{5906F40D-4EB4-8845-8549-E0708AAE5ED5}" type="presParOf" srcId="{55C7941B-4EC6-CD44-84A4-9ACBA32D6D57}" destId="{F1689826-ACEB-4947-A635-0E60C2F2C729}" srcOrd="0" destOrd="0" presId="urn:microsoft.com/office/officeart/2008/layout/VerticalCurvedList"/>
    <dgm:cxn modelId="{D3B7853F-9325-1B44-9089-E1E04DB9B629}" type="presParOf" srcId="{F1689826-ACEB-4947-A635-0E60C2F2C729}" destId="{6F226964-1C5D-7246-8473-72F410F2346B}" srcOrd="0" destOrd="0" presId="urn:microsoft.com/office/officeart/2008/layout/VerticalCurvedList"/>
    <dgm:cxn modelId="{3EE5245F-737A-A141-A966-13172E139068}" type="presParOf" srcId="{6F226964-1C5D-7246-8473-72F410F2346B}" destId="{8B8892B6-CE88-AA4C-8491-018C752B0148}" srcOrd="0" destOrd="0" presId="urn:microsoft.com/office/officeart/2008/layout/VerticalCurvedList"/>
    <dgm:cxn modelId="{FCF16853-81B6-BD42-9AEE-719A58653687}" type="presParOf" srcId="{6F226964-1C5D-7246-8473-72F410F2346B}" destId="{78DF7834-DAB7-0E4C-8952-0B1B047C860E}" srcOrd="1" destOrd="0" presId="urn:microsoft.com/office/officeart/2008/layout/VerticalCurvedList"/>
    <dgm:cxn modelId="{7F638C99-7A1E-444D-80DE-F39227D14D93}" type="presParOf" srcId="{6F226964-1C5D-7246-8473-72F410F2346B}" destId="{B7C9A0EB-CC7D-A241-8EAD-9632C91B3866}" srcOrd="2" destOrd="0" presId="urn:microsoft.com/office/officeart/2008/layout/VerticalCurvedList"/>
    <dgm:cxn modelId="{57AF6BDB-85EB-7844-AD92-8517073E0BF1}" type="presParOf" srcId="{6F226964-1C5D-7246-8473-72F410F2346B}" destId="{073C0729-88BF-E640-A83A-21DDE3413C48}" srcOrd="3" destOrd="0" presId="urn:microsoft.com/office/officeart/2008/layout/VerticalCurvedList"/>
    <dgm:cxn modelId="{5C6D289B-4DA0-9546-95B8-A0DF36F11277}" type="presParOf" srcId="{F1689826-ACEB-4947-A635-0E60C2F2C729}" destId="{EE45C49C-B8D9-AE44-9B01-1884537E449D}" srcOrd="1" destOrd="0" presId="urn:microsoft.com/office/officeart/2008/layout/VerticalCurvedList"/>
    <dgm:cxn modelId="{05C7DA82-7F03-8948-9FDE-C2EA6741A0FF}" type="presParOf" srcId="{F1689826-ACEB-4947-A635-0E60C2F2C729}" destId="{344C5930-52FD-914F-9F41-96FD4E252633}" srcOrd="2" destOrd="0" presId="urn:microsoft.com/office/officeart/2008/layout/VerticalCurvedList"/>
    <dgm:cxn modelId="{2F1804BB-7AEB-8143-BFBD-1803B58AB702}" type="presParOf" srcId="{344C5930-52FD-914F-9F41-96FD4E252633}" destId="{94EA01C1-9585-B84B-B19A-F2D2895CBCB3}" srcOrd="0" destOrd="0" presId="urn:microsoft.com/office/officeart/2008/layout/VerticalCurvedList"/>
    <dgm:cxn modelId="{F9F2524C-2B81-AC41-B1FD-C58C8D20ED47}" type="presParOf" srcId="{F1689826-ACEB-4947-A635-0E60C2F2C729}" destId="{59070BC9-DDB2-B44C-9211-61686F91FCAA}" srcOrd="3" destOrd="0" presId="urn:microsoft.com/office/officeart/2008/layout/VerticalCurvedList"/>
    <dgm:cxn modelId="{D9135637-06E7-D84D-BEDB-81681351D32F}" type="presParOf" srcId="{F1689826-ACEB-4947-A635-0E60C2F2C729}" destId="{97D26813-C565-1547-ABE2-2DDC80476F25}" srcOrd="4" destOrd="0" presId="urn:microsoft.com/office/officeart/2008/layout/VerticalCurvedList"/>
    <dgm:cxn modelId="{184ACA83-14F6-F640-939E-A9117101118C}" type="presParOf" srcId="{97D26813-C565-1547-ABE2-2DDC80476F25}" destId="{2123380A-81F9-1249-83E5-E903144C695A}" srcOrd="0" destOrd="0" presId="urn:microsoft.com/office/officeart/2008/layout/VerticalCurvedList"/>
    <dgm:cxn modelId="{139E3CC6-2354-F845-8E53-CFC32E1E7F6D}" type="presParOf" srcId="{F1689826-ACEB-4947-A635-0E60C2F2C729}" destId="{5B44D763-E868-0B46-9C85-50F150170106}" srcOrd="5" destOrd="0" presId="urn:microsoft.com/office/officeart/2008/layout/VerticalCurvedList"/>
    <dgm:cxn modelId="{040491B5-31AB-8947-95A7-552B8CA02205}" type="presParOf" srcId="{F1689826-ACEB-4947-A635-0E60C2F2C729}" destId="{0DAA8C76-B187-4F41-8F35-1CB2A21B8F9E}" srcOrd="6" destOrd="0" presId="urn:microsoft.com/office/officeart/2008/layout/VerticalCurvedList"/>
    <dgm:cxn modelId="{E8EE0D49-1570-5048-8F8C-995CBC6D6CA4}" type="presParOf" srcId="{0DAA8C76-B187-4F41-8F35-1CB2A21B8F9E}" destId="{C3F94F83-8861-3547-B2CF-D97C2AE33725}" srcOrd="0" destOrd="0" presId="urn:microsoft.com/office/officeart/2008/layout/VerticalCurvedList"/>
    <dgm:cxn modelId="{EA926802-6E0B-7245-B14D-50AAA9E4DB56}" type="presParOf" srcId="{F1689826-ACEB-4947-A635-0E60C2F2C729}" destId="{5FB0215D-8D9F-0148-A73B-0A3E800AC882}" srcOrd="7" destOrd="0" presId="urn:microsoft.com/office/officeart/2008/layout/VerticalCurvedList"/>
    <dgm:cxn modelId="{6D5B963C-1ED0-1B45-A52D-43716EAB1AB5}" type="presParOf" srcId="{F1689826-ACEB-4947-A635-0E60C2F2C729}" destId="{DEDF62E2-53FA-5240-8A80-3BBE87F9242E}" srcOrd="8" destOrd="0" presId="urn:microsoft.com/office/officeart/2008/layout/VerticalCurvedList"/>
    <dgm:cxn modelId="{F2F16C61-3EAB-CD41-B30F-3E72D3F58198}" type="presParOf" srcId="{DEDF62E2-53FA-5240-8A80-3BBE87F9242E}" destId="{FC58FBD9-09AF-C246-9FD5-0058B3663F68}" srcOrd="0" destOrd="0" presId="urn:microsoft.com/office/officeart/2008/layout/VerticalCurvedList"/>
    <dgm:cxn modelId="{70F40882-C3F6-0844-ABED-4C5152F94155}" type="presParOf" srcId="{F1689826-ACEB-4947-A635-0E60C2F2C729}" destId="{8A3B91C7-C8FF-E445-B364-641BA422A71F}" srcOrd="9" destOrd="0" presId="urn:microsoft.com/office/officeart/2008/layout/VerticalCurvedList"/>
    <dgm:cxn modelId="{16132EDF-FE7D-9C42-A4AB-3912CCA7951F}" type="presParOf" srcId="{F1689826-ACEB-4947-A635-0E60C2F2C729}" destId="{50FD2AD5-14A4-2D41-9CE6-6068D408979D}" srcOrd="10" destOrd="0" presId="urn:microsoft.com/office/officeart/2008/layout/VerticalCurvedList"/>
    <dgm:cxn modelId="{32D52EFC-091E-AB48-9E38-CF8C8CA0D9B0}" type="presParOf" srcId="{50FD2AD5-14A4-2D41-9CE6-6068D408979D}" destId="{96E061BE-34DB-614F-820A-7C8352F75558}" srcOrd="0" destOrd="0" presId="urn:microsoft.com/office/officeart/2008/layout/VerticalCurvedList"/>
    <dgm:cxn modelId="{CE06240D-B7A9-4A45-A2A7-600893034491}" type="presParOf" srcId="{F1689826-ACEB-4947-A635-0E60C2F2C729}" destId="{9C3F3D36-C4E2-3948-8F3A-FE084A2E62F0}" srcOrd="11" destOrd="0" presId="urn:microsoft.com/office/officeart/2008/layout/VerticalCurvedList"/>
    <dgm:cxn modelId="{573EE9A6-4F8A-6B43-8BC4-4707AD912FDB}" type="presParOf" srcId="{F1689826-ACEB-4947-A635-0E60C2F2C729}" destId="{4D067429-014B-2F4A-ACB8-2A1A03381E90}" srcOrd="12" destOrd="0" presId="urn:microsoft.com/office/officeart/2008/layout/VerticalCurvedList"/>
    <dgm:cxn modelId="{8917DEBF-6E57-8D49-8A69-62D51A071C4A}" type="presParOf" srcId="{4D067429-014B-2F4A-ACB8-2A1A03381E90}" destId="{C1606F21-7193-2249-AA69-5295CCC7A1AB}"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9011B6-8381-4BDB-91ED-1853DE80DA32}" type="doc">
      <dgm:prSet loTypeId="urn:microsoft.com/office/officeart/2005/8/layout/default#2" loCatId="list" qsTypeId="urn:microsoft.com/office/officeart/2005/8/quickstyle/simple1" qsCatId="simple" csTypeId="urn:microsoft.com/office/officeart/2005/8/colors/accent0_1" csCatId="mainScheme" phldr="1"/>
      <dgm:spPr/>
      <dgm:t>
        <a:bodyPr/>
        <a:lstStyle/>
        <a:p>
          <a:endParaRPr lang="en-US"/>
        </a:p>
      </dgm:t>
    </dgm:pt>
    <dgm:pt modelId="{84A8582B-BD5A-48C8-A94F-8676382C75BC}">
      <dgm:prSet phldrT="[Text]" custT="1"/>
      <dgm:spPr/>
      <dgm:t>
        <a:bodyPr/>
        <a:lstStyle/>
        <a:p>
          <a:pPr algn="l"/>
          <a:r>
            <a:rPr lang="en-US" sz="2400" dirty="0">
              <a:latin typeface="Helvetica LT Std Cond Light" pitchFamily="34" charset="0"/>
            </a:rPr>
            <a:t>Every piece of information is stored in the form of tables</a:t>
          </a:r>
        </a:p>
      </dgm:t>
    </dgm:pt>
    <dgm:pt modelId="{DDB0CBF4-A244-45E6-8C17-E3A5339F4398}" type="parTrans" cxnId="{B692430B-4501-4079-8A6C-2DA7A33A8E7E}">
      <dgm:prSet/>
      <dgm:spPr/>
      <dgm:t>
        <a:bodyPr/>
        <a:lstStyle/>
        <a:p>
          <a:endParaRPr lang="en-US"/>
        </a:p>
      </dgm:t>
    </dgm:pt>
    <dgm:pt modelId="{F9ACC1CE-B978-41FA-8471-44FC27817C86}" type="sibTrans" cxnId="{B692430B-4501-4079-8A6C-2DA7A33A8E7E}">
      <dgm:prSet/>
      <dgm:spPr/>
      <dgm:t>
        <a:bodyPr/>
        <a:lstStyle/>
        <a:p>
          <a:endParaRPr lang="en-US"/>
        </a:p>
      </dgm:t>
    </dgm:pt>
    <dgm:pt modelId="{87344F58-23E8-4730-9F53-D3566C86DB07}">
      <dgm:prSet custT="1"/>
      <dgm:spPr/>
      <dgm:t>
        <a:bodyPr/>
        <a:lstStyle/>
        <a:p>
          <a:pPr algn="l"/>
          <a:r>
            <a:rPr lang="en-US" sz="2400" dirty="0">
              <a:latin typeface="Helvetica LT Std Cond Light" pitchFamily="34" charset="0"/>
            </a:rPr>
            <a:t>Has primary keys for unique identification of rows</a:t>
          </a:r>
        </a:p>
      </dgm:t>
    </dgm:pt>
    <dgm:pt modelId="{27E91E12-6388-44A3-91EB-076799F860EF}" type="parTrans" cxnId="{0D5AF983-84CF-4720-B40F-65C9B8B1C58F}">
      <dgm:prSet/>
      <dgm:spPr/>
      <dgm:t>
        <a:bodyPr/>
        <a:lstStyle/>
        <a:p>
          <a:endParaRPr lang="en-US"/>
        </a:p>
      </dgm:t>
    </dgm:pt>
    <dgm:pt modelId="{0FFD898E-4FAD-4BFD-83EB-7E17A78A877D}" type="sibTrans" cxnId="{0D5AF983-84CF-4720-B40F-65C9B8B1C58F}">
      <dgm:prSet/>
      <dgm:spPr/>
      <dgm:t>
        <a:bodyPr/>
        <a:lstStyle/>
        <a:p>
          <a:endParaRPr lang="en-US"/>
        </a:p>
      </dgm:t>
    </dgm:pt>
    <dgm:pt modelId="{85114773-6057-4219-A32F-65058C75BD97}">
      <dgm:prSet custT="1"/>
      <dgm:spPr/>
      <dgm:t>
        <a:bodyPr/>
        <a:lstStyle/>
        <a:p>
          <a:pPr algn="l"/>
          <a:r>
            <a:rPr lang="en-US" sz="2400" dirty="0">
              <a:latin typeface="Helvetica LT Std Cond Light" pitchFamily="34" charset="0"/>
            </a:rPr>
            <a:t>Has foreign keys to ensure data integrity</a:t>
          </a:r>
        </a:p>
      </dgm:t>
    </dgm:pt>
    <dgm:pt modelId="{F0DEE16A-CF20-424A-992A-E884DF6944CD}" type="parTrans" cxnId="{7D77BA1C-A2B6-472F-B3D8-3B41D7A943FE}">
      <dgm:prSet/>
      <dgm:spPr/>
      <dgm:t>
        <a:bodyPr/>
        <a:lstStyle/>
        <a:p>
          <a:endParaRPr lang="en-US"/>
        </a:p>
      </dgm:t>
    </dgm:pt>
    <dgm:pt modelId="{D8C168E2-894C-496F-8B1E-3B6C70A4119A}" type="sibTrans" cxnId="{7D77BA1C-A2B6-472F-B3D8-3B41D7A943FE}">
      <dgm:prSet/>
      <dgm:spPr/>
      <dgm:t>
        <a:bodyPr/>
        <a:lstStyle/>
        <a:p>
          <a:endParaRPr lang="en-US"/>
        </a:p>
      </dgm:t>
    </dgm:pt>
    <dgm:pt modelId="{9A50432C-D56C-43E9-BEB7-4FA74C397C8E}">
      <dgm:prSet custT="1"/>
      <dgm:spPr/>
      <dgm:t>
        <a:bodyPr/>
        <a:lstStyle/>
        <a:p>
          <a:pPr algn="l"/>
          <a:r>
            <a:rPr lang="en-US" sz="2400" dirty="0">
              <a:latin typeface="Helvetica LT Std Cond Light" pitchFamily="34" charset="0"/>
            </a:rPr>
            <a:t>Provides SQL for data access</a:t>
          </a:r>
        </a:p>
      </dgm:t>
    </dgm:pt>
    <dgm:pt modelId="{9C0D30FA-71A9-4FE4-BF3D-B899D0737E4C}" type="parTrans" cxnId="{3E00E4DE-FAEF-48CC-8D6A-C93E1CB81910}">
      <dgm:prSet/>
      <dgm:spPr/>
      <dgm:t>
        <a:bodyPr/>
        <a:lstStyle/>
        <a:p>
          <a:endParaRPr lang="en-US"/>
        </a:p>
      </dgm:t>
    </dgm:pt>
    <dgm:pt modelId="{D76CEE26-5120-45D2-9140-4DB526761FBA}" type="sibTrans" cxnId="{3E00E4DE-FAEF-48CC-8D6A-C93E1CB81910}">
      <dgm:prSet/>
      <dgm:spPr/>
      <dgm:t>
        <a:bodyPr/>
        <a:lstStyle/>
        <a:p>
          <a:endParaRPr lang="en-US"/>
        </a:p>
      </dgm:t>
    </dgm:pt>
    <dgm:pt modelId="{2AB77DA9-4A45-4A4F-B7C5-525260CE2828}">
      <dgm:prSet custT="1"/>
      <dgm:spPr/>
      <dgm:t>
        <a:bodyPr/>
        <a:lstStyle/>
        <a:p>
          <a:pPr algn="l"/>
          <a:r>
            <a:rPr lang="en-US" sz="2400" dirty="0">
              <a:latin typeface="Helvetica LT Std Cond Light" pitchFamily="34" charset="0"/>
            </a:rPr>
            <a:t>Uses indexes for faster data retrieval</a:t>
          </a:r>
        </a:p>
      </dgm:t>
    </dgm:pt>
    <dgm:pt modelId="{F38C853A-FA33-4562-9031-8173DFEE8C85}" type="parTrans" cxnId="{E061AB96-6DAA-468C-ABDB-ED130DA2020A}">
      <dgm:prSet/>
      <dgm:spPr/>
      <dgm:t>
        <a:bodyPr/>
        <a:lstStyle/>
        <a:p>
          <a:endParaRPr lang="en-US"/>
        </a:p>
      </dgm:t>
    </dgm:pt>
    <dgm:pt modelId="{23A8084B-3A42-4D1E-AF0F-0C837DBC3875}" type="sibTrans" cxnId="{E061AB96-6DAA-468C-ABDB-ED130DA2020A}">
      <dgm:prSet/>
      <dgm:spPr/>
      <dgm:t>
        <a:bodyPr/>
        <a:lstStyle/>
        <a:p>
          <a:endParaRPr lang="en-US"/>
        </a:p>
      </dgm:t>
    </dgm:pt>
    <dgm:pt modelId="{000B80DB-9BCB-4EC2-BA17-2BDBDF436777}">
      <dgm:prSet custT="1"/>
      <dgm:spPr/>
      <dgm:t>
        <a:bodyPr/>
        <a:lstStyle/>
        <a:p>
          <a:pPr algn="l"/>
          <a:r>
            <a:rPr lang="en-US" sz="2400" dirty="0">
              <a:latin typeface="Helvetica LT Std Cond Light" pitchFamily="34" charset="0"/>
            </a:rPr>
            <a:t>Gives access privileges to ensure data security</a:t>
          </a:r>
        </a:p>
      </dgm:t>
    </dgm:pt>
    <dgm:pt modelId="{E5C7D584-1A4F-45BF-88E6-E12E14D4B425}" type="parTrans" cxnId="{338DEB83-7A01-41AE-B3B0-51C360CD2FAE}">
      <dgm:prSet/>
      <dgm:spPr/>
      <dgm:t>
        <a:bodyPr/>
        <a:lstStyle/>
        <a:p>
          <a:endParaRPr lang="en-US"/>
        </a:p>
      </dgm:t>
    </dgm:pt>
    <dgm:pt modelId="{981D4C1A-597D-4420-85AC-0C266E98C30F}" type="sibTrans" cxnId="{338DEB83-7A01-41AE-B3B0-51C360CD2FAE}">
      <dgm:prSet/>
      <dgm:spPr/>
      <dgm:t>
        <a:bodyPr/>
        <a:lstStyle/>
        <a:p>
          <a:endParaRPr lang="en-US"/>
        </a:p>
      </dgm:t>
    </dgm:pt>
    <dgm:pt modelId="{B1218865-16B9-4D25-AF2D-4802B113779C}" type="pres">
      <dgm:prSet presAssocID="{D49011B6-8381-4BDB-91ED-1853DE80DA32}" presName="diagram" presStyleCnt="0">
        <dgm:presLayoutVars>
          <dgm:dir/>
          <dgm:resizeHandles val="exact"/>
        </dgm:presLayoutVars>
      </dgm:prSet>
      <dgm:spPr/>
    </dgm:pt>
    <dgm:pt modelId="{55189F24-BD20-4B63-8B45-90B5F69089F9}" type="pres">
      <dgm:prSet presAssocID="{84A8582B-BD5A-48C8-A94F-8676382C75BC}" presName="node" presStyleLbl="node1" presStyleIdx="0" presStyleCnt="6" custScaleX="587843">
        <dgm:presLayoutVars>
          <dgm:bulletEnabled val="1"/>
        </dgm:presLayoutVars>
      </dgm:prSet>
      <dgm:spPr/>
    </dgm:pt>
    <dgm:pt modelId="{B8973C2E-F58A-40AA-B33A-59AE0B89C831}" type="pres">
      <dgm:prSet presAssocID="{F9ACC1CE-B978-41FA-8471-44FC27817C86}" presName="sibTrans" presStyleCnt="0"/>
      <dgm:spPr/>
    </dgm:pt>
    <dgm:pt modelId="{6693C403-7AB9-43D9-B336-F773E702FD30}" type="pres">
      <dgm:prSet presAssocID="{87344F58-23E8-4730-9F53-D3566C86DB07}" presName="node" presStyleLbl="node1" presStyleIdx="1" presStyleCnt="6" custScaleX="587843">
        <dgm:presLayoutVars>
          <dgm:bulletEnabled val="1"/>
        </dgm:presLayoutVars>
      </dgm:prSet>
      <dgm:spPr/>
    </dgm:pt>
    <dgm:pt modelId="{60611063-4F08-452E-9645-53C2AD9301CB}" type="pres">
      <dgm:prSet presAssocID="{0FFD898E-4FAD-4BFD-83EB-7E17A78A877D}" presName="sibTrans" presStyleCnt="0"/>
      <dgm:spPr/>
    </dgm:pt>
    <dgm:pt modelId="{B4A19C53-18E1-4204-87FB-EBF3211E5430}" type="pres">
      <dgm:prSet presAssocID="{85114773-6057-4219-A32F-65058C75BD97}" presName="node" presStyleLbl="node1" presStyleIdx="2" presStyleCnt="6" custScaleX="587843">
        <dgm:presLayoutVars>
          <dgm:bulletEnabled val="1"/>
        </dgm:presLayoutVars>
      </dgm:prSet>
      <dgm:spPr/>
    </dgm:pt>
    <dgm:pt modelId="{E04A7C00-9D42-4983-B173-8D74406E3388}" type="pres">
      <dgm:prSet presAssocID="{D8C168E2-894C-496F-8B1E-3B6C70A4119A}" presName="sibTrans" presStyleCnt="0"/>
      <dgm:spPr/>
    </dgm:pt>
    <dgm:pt modelId="{1033D016-9416-4A16-B69D-5CE14537DE95}" type="pres">
      <dgm:prSet presAssocID="{9A50432C-D56C-43E9-BEB7-4FA74C397C8E}" presName="node" presStyleLbl="node1" presStyleIdx="3" presStyleCnt="6" custScaleX="587843">
        <dgm:presLayoutVars>
          <dgm:bulletEnabled val="1"/>
        </dgm:presLayoutVars>
      </dgm:prSet>
      <dgm:spPr/>
    </dgm:pt>
    <dgm:pt modelId="{9AA1929C-1408-4D7E-9339-EAD7A80614B6}" type="pres">
      <dgm:prSet presAssocID="{D76CEE26-5120-45D2-9140-4DB526761FBA}" presName="sibTrans" presStyleCnt="0"/>
      <dgm:spPr/>
    </dgm:pt>
    <dgm:pt modelId="{D393A015-3B53-4EA4-81D0-8C7D4434661E}" type="pres">
      <dgm:prSet presAssocID="{2AB77DA9-4A45-4A4F-B7C5-525260CE2828}" presName="node" presStyleLbl="node1" presStyleIdx="4" presStyleCnt="6" custScaleX="587843">
        <dgm:presLayoutVars>
          <dgm:bulletEnabled val="1"/>
        </dgm:presLayoutVars>
      </dgm:prSet>
      <dgm:spPr/>
    </dgm:pt>
    <dgm:pt modelId="{D24CD464-B967-4458-819A-77AAD37250BD}" type="pres">
      <dgm:prSet presAssocID="{23A8084B-3A42-4D1E-AF0F-0C837DBC3875}" presName="sibTrans" presStyleCnt="0"/>
      <dgm:spPr/>
    </dgm:pt>
    <dgm:pt modelId="{5A6A61A2-2930-42E2-B156-6DB7ACBFDF7E}" type="pres">
      <dgm:prSet presAssocID="{000B80DB-9BCB-4EC2-BA17-2BDBDF436777}" presName="node" presStyleLbl="node1" presStyleIdx="5" presStyleCnt="6" custScaleX="587843">
        <dgm:presLayoutVars>
          <dgm:bulletEnabled val="1"/>
        </dgm:presLayoutVars>
      </dgm:prSet>
      <dgm:spPr/>
    </dgm:pt>
  </dgm:ptLst>
  <dgm:cxnLst>
    <dgm:cxn modelId="{FD2BB803-E972-4057-A839-6A31DB9513E7}" type="presOf" srcId="{87344F58-23E8-4730-9F53-D3566C86DB07}" destId="{6693C403-7AB9-43D9-B336-F773E702FD30}" srcOrd="0" destOrd="0" presId="urn:microsoft.com/office/officeart/2005/8/layout/default#2"/>
    <dgm:cxn modelId="{B692430B-4501-4079-8A6C-2DA7A33A8E7E}" srcId="{D49011B6-8381-4BDB-91ED-1853DE80DA32}" destId="{84A8582B-BD5A-48C8-A94F-8676382C75BC}" srcOrd="0" destOrd="0" parTransId="{DDB0CBF4-A244-45E6-8C17-E3A5339F4398}" sibTransId="{F9ACC1CE-B978-41FA-8471-44FC27817C86}"/>
    <dgm:cxn modelId="{7D77BA1C-A2B6-472F-B3D8-3B41D7A943FE}" srcId="{D49011B6-8381-4BDB-91ED-1853DE80DA32}" destId="{85114773-6057-4219-A32F-65058C75BD97}" srcOrd="2" destOrd="0" parTransId="{F0DEE16A-CF20-424A-992A-E884DF6944CD}" sibTransId="{D8C168E2-894C-496F-8B1E-3B6C70A4119A}"/>
    <dgm:cxn modelId="{A55CD422-12EB-466C-9679-4FCCFBED531C}" type="presOf" srcId="{84A8582B-BD5A-48C8-A94F-8676382C75BC}" destId="{55189F24-BD20-4B63-8B45-90B5F69089F9}" srcOrd="0" destOrd="0" presId="urn:microsoft.com/office/officeart/2005/8/layout/default#2"/>
    <dgm:cxn modelId="{338DEB83-7A01-41AE-B3B0-51C360CD2FAE}" srcId="{D49011B6-8381-4BDB-91ED-1853DE80DA32}" destId="{000B80DB-9BCB-4EC2-BA17-2BDBDF436777}" srcOrd="5" destOrd="0" parTransId="{E5C7D584-1A4F-45BF-88E6-E12E14D4B425}" sibTransId="{981D4C1A-597D-4420-85AC-0C266E98C30F}"/>
    <dgm:cxn modelId="{0D5AF983-84CF-4720-B40F-65C9B8B1C58F}" srcId="{D49011B6-8381-4BDB-91ED-1853DE80DA32}" destId="{87344F58-23E8-4730-9F53-D3566C86DB07}" srcOrd="1" destOrd="0" parTransId="{27E91E12-6388-44A3-91EB-076799F860EF}" sibTransId="{0FFD898E-4FAD-4BFD-83EB-7E17A78A877D}"/>
    <dgm:cxn modelId="{876FB58D-E176-46A8-8F1D-7B1BF6A044E2}" type="presOf" srcId="{000B80DB-9BCB-4EC2-BA17-2BDBDF436777}" destId="{5A6A61A2-2930-42E2-B156-6DB7ACBFDF7E}" srcOrd="0" destOrd="0" presId="urn:microsoft.com/office/officeart/2005/8/layout/default#2"/>
    <dgm:cxn modelId="{E061AB96-6DAA-468C-ABDB-ED130DA2020A}" srcId="{D49011B6-8381-4BDB-91ED-1853DE80DA32}" destId="{2AB77DA9-4A45-4A4F-B7C5-525260CE2828}" srcOrd="4" destOrd="0" parTransId="{F38C853A-FA33-4562-9031-8173DFEE8C85}" sibTransId="{23A8084B-3A42-4D1E-AF0F-0C837DBC3875}"/>
    <dgm:cxn modelId="{375B5ECE-F758-453D-8A3E-3859D0E861A2}" type="presOf" srcId="{9A50432C-D56C-43E9-BEB7-4FA74C397C8E}" destId="{1033D016-9416-4A16-B69D-5CE14537DE95}" srcOrd="0" destOrd="0" presId="urn:microsoft.com/office/officeart/2005/8/layout/default#2"/>
    <dgm:cxn modelId="{080AF4D4-D19A-4DB6-A2C7-C00E95FF1B6D}" type="presOf" srcId="{D49011B6-8381-4BDB-91ED-1853DE80DA32}" destId="{B1218865-16B9-4D25-AF2D-4802B113779C}" srcOrd="0" destOrd="0" presId="urn:microsoft.com/office/officeart/2005/8/layout/default#2"/>
    <dgm:cxn modelId="{760A40D5-11C9-482A-9E84-7A849366CBDF}" type="presOf" srcId="{85114773-6057-4219-A32F-65058C75BD97}" destId="{B4A19C53-18E1-4204-87FB-EBF3211E5430}" srcOrd="0" destOrd="0" presId="urn:microsoft.com/office/officeart/2005/8/layout/default#2"/>
    <dgm:cxn modelId="{3E00E4DE-FAEF-48CC-8D6A-C93E1CB81910}" srcId="{D49011B6-8381-4BDB-91ED-1853DE80DA32}" destId="{9A50432C-D56C-43E9-BEB7-4FA74C397C8E}" srcOrd="3" destOrd="0" parTransId="{9C0D30FA-71A9-4FE4-BF3D-B899D0737E4C}" sibTransId="{D76CEE26-5120-45D2-9140-4DB526761FBA}"/>
    <dgm:cxn modelId="{7C3423F9-ECE6-4526-AB8F-9F2554C3401D}" type="presOf" srcId="{2AB77DA9-4A45-4A4F-B7C5-525260CE2828}" destId="{D393A015-3B53-4EA4-81D0-8C7D4434661E}" srcOrd="0" destOrd="0" presId="urn:microsoft.com/office/officeart/2005/8/layout/default#2"/>
    <dgm:cxn modelId="{CE4EB89B-5BAD-4A57-9EC3-FAE6F095942E}" type="presParOf" srcId="{B1218865-16B9-4D25-AF2D-4802B113779C}" destId="{55189F24-BD20-4B63-8B45-90B5F69089F9}" srcOrd="0" destOrd="0" presId="urn:microsoft.com/office/officeart/2005/8/layout/default#2"/>
    <dgm:cxn modelId="{1A5BDBE3-D0C5-4C44-849A-97B6494B0DC9}" type="presParOf" srcId="{B1218865-16B9-4D25-AF2D-4802B113779C}" destId="{B8973C2E-F58A-40AA-B33A-59AE0B89C831}" srcOrd="1" destOrd="0" presId="urn:microsoft.com/office/officeart/2005/8/layout/default#2"/>
    <dgm:cxn modelId="{97EDECFA-63BA-4584-950D-01DAA84FF9BC}" type="presParOf" srcId="{B1218865-16B9-4D25-AF2D-4802B113779C}" destId="{6693C403-7AB9-43D9-B336-F773E702FD30}" srcOrd="2" destOrd="0" presId="urn:microsoft.com/office/officeart/2005/8/layout/default#2"/>
    <dgm:cxn modelId="{842B3EB1-7E3C-428B-8126-DBD0188A3EF4}" type="presParOf" srcId="{B1218865-16B9-4D25-AF2D-4802B113779C}" destId="{60611063-4F08-452E-9645-53C2AD9301CB}" srcOrd="3" destOrd="0" presId="urn:microsoft.com/office/officeart/2005/8/layout/default#2"/>
    <dgm:cxn modelId="{754DB25D-F27D-4E21-A279-49108906E5BF}" type="presParOf" srcId="{B1218865-16B9-4D25-AF2D-4802B113779C}" destId="{B4A19C53-18E1-4204-87FB-EBF3211E5430}" srcOrd="4" destOrd="0" presId="urn:microsoft.com/office/officeart/2005/8/layout/default#2"/>
    <dgm:cxn modelId="{89EF8633-A878-4F7A-ACE6-1FFFC0AF3BEF}" type="presParOf" srcId="{B1218865-16B9-4D25-AF2D-4802B113779C}" destId="{E04A7C00-9D42-4983-B173-8D74406E3388}" srcOrd="5" destOrd="0" presId="urn:microsoft.com/office/officeart/2005/8/layout/default#2"/>
    <dgm:cxn modelId="{3936AE88-7FE9-41D4-81B7-E9C72E6C183A}" type="presParOf" srcId="{B1218865-16B9-4D25-AF2D-4802B113779C}" destId="{1033D016-9416-4A16-B69D-5CE14537DE95}" srcOrd="6" destOrd="0" presId="urn:microsoft.com/office/officeart/2005/8/layout/default#2"/>
    <dgm:cxn modelId="{EA229C74-BC94-4BC2-B941-602B08B51F97}" type="presParOf" srcId="{B1218865-16B9-4D25-AF2D-4802B113779C}" destId="{9AA1929C-1408-4D7E-9339-EAD7A80614B6}" srcOrd="7" destOrd="0" presId="urn:microsoft.com/office/officeart/2005/8/layout/default#2"/>
    <dgm:cxn modelId="{EA104946-F975-419E-81FA-5A61E22B558B}" type="presParOf" srcId="{B1218865-16B9-4D25-AF2D-4802B113779C}" destId="{D393A015-3B53-4EA4-81D0-8C7D4434661E}" srcOrd="8" destOrd="0" presId="urn:microsoft.com/office/officeart/2005/8/layout/default#2"/>
    <dgm:cxn modelId="{9BA5ECAF-758B-4C06-B24F-7EDAB8E32EC8}" type="presParOf" srcId="{B1218865-16B9-4D25-AF2D-4802B113779C}" destId="{D24CD464-B967-4458-819A-77AAD37250BD}" srcOrd="9" destOrd="0" presId="urn:microsoft.com/office/officeart/2005/8/layout/default#2"/>
    <dgm:cxn modelId="{7EE97375-B9A8-4BC4-8CFA-B866E8AB8A2F}" type="presParOf" srcId="{B1218865-16B9-4D25-AF2D-4802B113779C}" destId="{5A6A61A2-2930-42E2-B156-6DB7ACBFDF7E}" srcOrd="10"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93FD557-1BD3-41F0-A289-CF6EFFFF2956}" type="doc">
      <dgm:prSet loTypeId="urn:microsoft.com/office/officeart/2005/8/layout/hierarchy1" loCatId="hierarchy" qsTypeId="urn:microsoft.com/office/officeart/2005/8/quickstyle/3d1" qsCatId="3D" csTypeId="urn:microsoft.com/office/officeart/2005/8/colors/colorful2" csCatId="colorful"/>
      <dgm:spPr/>
      <dgm:t>
        <a:bodyPr/>
        <a:lstStyle/>
        <a:p>
          <a:endParaRPr lang="en-US"/>
        </a:p>
      </dgm:t>
    </dgm:pt>
    <dgm:pt modelId="{B51BCEF5-D331-463A-81AC-542F505D9330}">
      <dgm:prSet custT="1"/>
      <dgm:spPr/>
      <dgm:t>
        <a:bodyPr/>
        <a:lstStyle/>
        <a:p>
          <a:pPr rtl="0"/>
          <a:r>
            <a:rPr lang="en-US" sz="2000" dirty="0">
              <a:latin typeface="+mn-lt"/>
            </a:rPr>
            <a:t>Normal Forms</a:t>
          </a:r>
        </a:p>
      </dgm:t>
    </dgm:pt>
    <dgm:pt modelId="{85F9A61B-B3A3-4FF3-8A46-D3001967FA96}" type="parTrans" cxnId="{F646EE13-3624-4715-AFCA-F46DABDA97D3}">
      <dgm:prSet/>
      <dgm:spPr/>
      <dgm:t>
        <a:bodyPr/>
        <a:lstStyle/>
        <a:p>
          <a:endParaRPr lang="en-US" sz="1600"/>
        </a:p>
      </dgm:t>
    </dgm:pt>
    <dgm:pt modelId="{415B48EC-D9FF-4A17-923A-93E09875FE8B}" type="sibTrans" cxnId="{F646EE13-3624-4715-AFCA-F46DABDA97D3}">
      <dgm:prSet/>
      <dgm:spPr/>
      <dgm:t>
        <a:bodyPr/>
        <a:lstStyle/>
        <a:p>
          <a:endParaRPr lang="en-US" sz="1600"/>
        </a:p>
      </dgm:t>
    </dgm:pt>
    <dgm:pt modelId="{9F867676-DA57-4DA3-A898-C1C0FE5398DA}">
      <dgm:prSet custT="1"/>
      <dgm:spPr/>
      <dgm:t>
        <a:bodyPr/>
        <a:lstStyle/>
        <a:p>
          <a:pPr rtl="0"/>
          <a:r>
            <a:rPr lang="en-US" sz="2000" dirty="0">
              <a:latin typeface="+mn-lt"/>
            </a:rPr>
            <a:t>First Normal Form (1NF)</a:t>
          </a:r>
        </a:p>
      </dgm:t>
    </dgm:pt>
    <dgm:pt modelId="{AC798DC2-570F-4E09-9FE2-78393904C1A5}" type="parTrans" cxnId="{B405863F-4DA2-4DCF-B753-2C965F928B75}">
      <dgm:prSet/>
      <dgm:spPr/>
      <dgm:t>
        <a:bodyPr/>
        <a:lstStyle/>
        <a:p>
          <a:endParaRPr lang="en-US" sz="1600"/>
        </a:p>
      </dgm:t>
    </dgm:pt>
    <dgm:pt modelId="{9FC84B89-9B11-4DD2-85A6-D643B8ED4B47}" type="sibTrans" cxnId="{B405863F-4DA2-4DCF-B753-2C965F928B75}">
      <dgm:prSet/>
      <dgm:spPr/>
      <dgm:t>
        <a:bodyPr/>
        <a:lstStyle/>
        <a:p>
          <a:endParaRPr lang="en-US" sz="1600"/>
        </a:p>
      </dgm:t>
    </dgm:pt>
    <dgm:pt modelId="{0F37D48C-E508-449E-9A3E-FEBFE78FB780}">
      <dgm:prSet custT="1"/>
      <dgm:spPr/>
      <dgm:t>
        <a:bodyPr/>
        <a:lstStyle/>
        <a:p>
          <a:pPr rtl="0"/>
          <a:r>
            <a:rPr lang="en-US" sz="2000" dirty="0">
              <a:latin typeface="+mn-lt"/>
            </a:rPr>
            <a:t>Second Normal Form (2NF)</a:t>
          </a:r>
        </a:p>
      </dgm:t>
    </dgm:pt>
    <dgm:pt modelId="{0D156C47-D7DE-4A41-BE7E-4BFB87499274}" type="parTrans" cxnId="{5E56A1C5-317A-45A8-B6B3-887226A2AB24}">
      <dgm:prSet/>
      <dgm:spPr/>
      <dgm:t>
        <a:bodyPr/>
        <a:lstStyle/>
        <a:p>
          <a:endParaRPr lang="en-US" sz="1600"/>
        </a:p>
      </dgm:t>
    </dgm:pt>
    <dgm:pt modelId="{60FDEFE5-EE3A-4A52-8D42-A5FC25FE1874}" type="sibTrans" cxnId="{5E56A1C5-317A-45A8-B6B3-887226A2AB24}">
      <dgm:prSet/>
      <dgm:spPr/>
      <dgm:t>
        <a:bodyPr/>
        <a:lstStyle/>
        <a:p>
          <a:endParaRPr lang="en-US" sz="1600"/>
        </a:p>
      </dgm:t>
    </dgm:pt>
    <dgm:pt modelId="{323E1A73-422C-49EF-8537-4EFB42938AAA}">
      <dgm:prSet custT="1"/>
      <dgm:spPr/>
      <dgm:t>
        <a:bodyPr/>
        <a:lstStyle/>
        <a:p>
          <a:pPr rtl="0"/>
          <a:r>
            <a:rPr lang="en-US" sz="2000" dirty="0">
              <a:latin typeface="+mn-lt"/>
            </a:rPr>
            <a:t>Third Normal Form (3 NF)</a:t>
          </a:r>
        </a:p>
      </dgm:t>
    </dgm:pt>
    <dgm:pt modelId="{C39CDBBD-0709-4EA3-AFD2-701F12BC6985}" type="parTrans" cxnId="{6CE62D02-31FE-4CFA-9AC4-F259C03532A0}">
      <dgm:prSet/>
      <dgm:spPr/>
      <dgm:t>
        <a:bodyPr/>
        <a:lstStyle/>
        <a:p>
          <a:endParaRPr lang="en-US" sz="1600"/>
        </a:p>
      </dgm:t>
    </dgm:pt>
    <dgm:pt modelId="{7B86B9FB-867E-4CC5-85DA-59BBA0CBEC26}" type="sibTrans" cxnId="{6CE62D02-31FE-4CFA-9AC4-F259C03532A0}">
      <dgm:prSet/>
      <dgm:spPr/>
      <dgm:t>
        <a:bodyPr/>
        <a:lstStyle/>
        <a:p>
          <a:endParaRPr lang="en-US" sz="1600"/>
        </a:p>
      </dgm:t>
    </dgm:pt>
    <dgm:pt modelId="{14E134C7-751A-48C0-9D00-FDCA7E452CDB}">
      <dgm:prSet custT="1"/>
      <dgm:spPr/>
      <dgm:t>
        <a:bodyPr/>
        <a:lstStyle/>
        <a:p>
          <a:pPr rtl="0"/>
          <a:r>
            <a:rPr lang="en-US" sz="2000" dirty="0">
              <a:latin typeface="+mn-lt"/>
            </a:rPr>
            <a:t>Higher Normal Form (BCNF, 4NF, 5NF, …)</a:t>
          </a:r>
        </a:p>
      </dgm:t>
    </dgm:pt>
    <dgm:pt modelId="{EE7A1BC7-7E98-4746-A8C8-8D57C8EC06F1}" type="parTrans" cxnId="{6042225E-8EB8-49F6-B1F5-F283009FDA7E}">
      <dgm:prSet/>
      <dgm:spPr/>
      <dgm:t>
        <a:bodyPr/>
        <a:lstStyle/>
        <a:p>
          <a:endParaRPr lang="en-US" sz="1600"/>
        </a:p>
      </dgm:t>
    </dgm:pt>
    <dgm:pt modelId="{FE1C0CE5-CB19-4021-9C89-A7D571D75B5A}" type="sibTrans" cxnId="{6042225E-8EB8-49F6-B1F5-F283009FDA7E}">
      <dgm:prSet/>
      <dgm:spPr/>
      <dgm:t>
        <a:bodyPr/>
        <a:lstStyle/>
        <a:p>
          <a:endParaRPr lang="en-US" sz="1600"/>
        </a:p>
      </dgm:t>
    </dgm:pt>
    <dgm:pt modelId="{EF348FE1-96C6-4164-A2E6-7EE6FF54FDAA}" type="pres">
      <dgm:prSet presAssocID="{B93FD557-1BD3-41F0-A289-CF6EFFFF2956}" presName="hierChild1" presStyleCnt="0">
        <dgm:presLayoutVars>
          <dgm:chPref val="1"/>
          <dgm:dir/>
          <dgm:animOne val="branch"/>
          <dgm:animLvl val="lvl"/>
          <dgm:resizeHandles/>
        </dgm:presLayoutVars>
      </dgm:prSet>
      <dgm:spPr/>
    </dgm:pt>
    <dgm:pt modelId="{86FE47EE-FBDE-4F39-B9BA-F6A5BBEEB939}" type="pres">
      <dgm:prSet presAssocID="{B51BCEF5-D331-463A-81AC-542F505D9330}" presName="hierRoot1" presStyleCnt="0"/>
      <dgm:spPr/>
    </dgm:pt>
    <dgm:pt modelId="{B2D87309-5C75-4D1E-BAE4-12BA7F6EBC56}" type="pres">
      <dgm:prSet presAssocID="{B51BCEF5-D331-463A-81AC-542F505D9330}" presName="composite" presStyleCnt="0"/>
      <dgm:spPr/>
    </dgm:pt>
    <dgm:pt modelId="{5F3E45CD-05D4-47C4-8627-1066D2CC2D2F}" type="pres">
      <dgm:prSet presAssocID="{B51BCEF5-D331-463A-81AC-542F505D9330}" presName="background" presStyleLbl="node0" presStyleIdx="0" presStyleCnt="1"/>
      <dgm:spPr/>
    </dgm:pt>
    <dgm:pt modelId="{47A598B8-3F47-4A5B-AC1B-3458EF65B6B4}" type="pres">
      <dgm:prSet presAssocID="{B51BCEF5-D331-463A-81AC-542F505D9330}" presName="text" presStyleLbl="fgAcc0" presStyleIdx="0" presStyleCnt="1">
        <dgm:presLayoutVars>
          <dgm:chPref val="3"/>
        </dgm:presLayoutVars>
      </dgm:prSet>
      <dgm:spPr/>
    </dgm:pt>
    <dgm:pt modelId="{D9C5F00D-F10C-44B5-AC92-65D4815E1792}" type="pres">
      <dgm:prSet presAssocID="{B51BCEF5-D331-463A-81AC-542F505D9330}" presName="hierChild2" presStyleCnt="0"/>
      <dgm:spPr/>
    </dgm:pt>
    <dgm:pt modelId="{E94E8B56-5350-4069-8E9F-62FF989E87C5}" type="pres">
      <dgm:prSet presAssocID="{AC798DC2-570F-4E09-9FE2-78393904C1A5}" presName="Name10" presStyleLbl="parChTrans1D2" presStyleIdx="0" presStyleCnt="4"/>
      <dgm:spPr/>
    </dgm:pt>
    <dgm:pt modelId="{9CF25FC5-B1F5-4816-A830-B6336BBCCB90}" type="pres">
      <dgm:prSet presAssocID="{9F867676-DA57-4DA3-A898-C1C0FE5398DA}" presName="hierRoot2" presStyleCnt="0"/>
      <dgm:spPr/>
    </dgm:pt>
    <dgm:pt modelId="{3F0E73B8-1430-403D-ADB9-4025059197A7}" type="pres">
      <dgm:prSet presAssocID="{9F867676-DA57-4DA3-A898-C1C0FE5398DA}" presName="composite2" presStyleCnt="0"/>
      <dgm:spPr/>
    </dgm:pt>
    <dgm:pt modelId="{409E6A14-0DE4-433F-A1EC-256061594448}" type="pres">
      <dgm:prSet presAssocID="{9F867676-DA57-4DA3-A898-C1C0FE5398DA}" presName="background2" presStyleLbl="node2" presStyleIdx="0" presStyleCnt="4"/>
      <dgm:spPr/>
    </dgm:pt>
    <dgm:pt modelId="{6C58D164-5618-48D7-8FCA-35E8381400A4}" type="pres">
      <dgm:prSet presAssocID="{9F867676-DA57-4DA3-A898-C1C0FE5398DA}" presName="text2" presStyleLbl="fgAcc2" presStyleIdx="0" presStyleCnt="4">
        <dgm:presLayoutVars>
          <dgm:chPref val="3"/>
        </dgm:presLayoutVars>
      </dgm:prSet>
      <dgm:spPr/>
    </dgm:pt>
    <dgm:pt modelId="{DA4C6C4A-9082-462F-B1B7-BA478769210E}" type="pres">
      <dgm:prSet presAssocID="{9F867676-DA57-4DA3-A898-C1C0FE5398DA}" presName="hierChild3" presStyleCnt="0"/>
      <dgm:spPr/>
    </dgm:pt>
    <dgm:pt modelId="{52C71A51-5A03-4150-B883-85ADA12D0ACB}" type="pres">
      <dgm:prSet presAssocID="{0D156C47-D7DE-4A41-BE7E-4BFB87499274}" presName="Name10" presStyleLbl="parChTrans1D2" presStyleIdx="1" presStyleCnt="4"/>
      <dgm:spPr/>
    </dgm:pt>
    <dgm:pt modelId="{6D690849-B297-4F05-A902-1EE1081B4E29}" type="pres">
      <dgm:prSet presAssocID="{0F37D48C-E508-449E-9A3E-FEBFE78FB780}" presName="hierRoot2" presStyleCnt="0"/>
      <dgm:spPr/>
    </dgm:pt>
    <dgm:pt modelId="{E7E58336-8EAB-46D9-8B58-7D8C4788E8C9}" type="pres">
      <dgm:prSet presAssocID="{0F37D48C-E508-449E-9A3E-FEBFE78FB780}" presName="composite2" presStyleCnt="0"/>
      <dgm:spPr/>
    </dgm:pt>
    <dgm:pt modelId="{FBD7E81D-6567-4642-A429-BC868D37328A}" type="pres">
      <dgm:prSet presAssocID="{0F37D48C-E508-449E-9A3E-FEBFE78FB780}" presName="background2" presStyleLbl="node2" presStyleIdx="1" presStyleCnt="4"/>
      <dgm:spPr/>
    </dgm:pt>
    <dgm:pt modelId="{C5066BF0-C4CC-4E61-BBCE-A9740DEEBFA9}" type="pres">
      <dgm:prSet presAssocID="{0F37D48C-E508-449E-9A3E-FEBFE78FB780}" presName="text2" presStyleLbl="fgAcc2" presStyleIdx="1" presStyleCnt="4">
        <dgm:presLayoutVars>
          <dgm:chPref val="3"/>
        </dgm:presLayoutVars>
      </dgm:prSet>
      <dgm:spPr/>
    </dgm:pt>
    <dgm:pt modelId="{ACC9ADC2-F8F4-465A-843E-46E444A689E1}" type="pres">
      <dgm:prSet presAssocID="{0F37D48C-E508-449E-9A3E-FEBFE78FB780}" presName="hierChild3" presStyleCnt="0"/>
      <dgm:spPr/>
    </dgm:pt>
    <dgm:pt modelId="{F56B4C95-8F9A-4056-B3DC-1B11DF1FB627}" type="pres">
      <dgm:prSet presAssocID="{C39CDBBD-0709-4EA3-AFD2-701F12BC6985}" presName="Name10" presStyleLbl="parChTrans1D2" presStyleIdx="2" presStyleCnt="4"/>
      <dgm:spPr/>
    </dgm:pt>
    <dgm:pt modelId="{F231A45E-F1E5-494B-9B82-D41872DC55C9}" type="pres">
      <dgm:prSet presAssocID="{323E1A73-422C-49EF-8537-4EFB42938AAA}" presName="hierRoot2" presStyleCnt="0"/>
      <dgm:spPr/>
    </dgm:pt>
    <dgm:pt modelId="{3C6ECBB1-B55D-4D16-AC8E-DF281D65DFE7}" type="pres">
      <dgm:prSet presAssocID="{323E1A73-422C-49EF-8537-4EFB42938AAA}" presName="composite2" presStyleCnt="0"/>
      <dgm:spPr/>
    </dgm:pt>
    <dgm:pt modelId="{AE425328-CBD3-44AD-85F5-441A21FDAEC0}" type="pres">
      <dgm:prSet presAssocID="{323E1A73-422C-49EF-8537-4EFB42938AAA}" presName="background2" presStyleLbl="node2" presStyleIdx="2" presStyleCnt="4"/>
      <dgm:spPr/>
    </dgm:pt>
    <dgm:pt modelId="{36971218-E5F7-4073-B909-5EE755F2A667}" type="pres">
      <dgm:prSet presAssocID="{323E1A73-422C-49EF-8537-4EFB42938AAA}" presName="text2" presStyleLbl="fgAcc2" presStyleIdx="2" presStyleCnt="4">
        <dgm:presLayoutVars>
          <dgm:chPref val="3"/>
        </dgm:presLayoutVars>
      </dgm:prSet>
      <dgm:spPr/>
    </dgm:pt>
    <dgm:pt modelId="{7F6622BA-222C-4346-9C00-BF6807DED633}" type="pres">
      <dgm:prSet presAssocID="{323E1A73-422C-49EF-8537-4EFB42938AAA}" presName="hierChild3" presStyleCnt="0"/>
      <dgm:spPr/>
    </dgm:pt>
    <dgm:pt modelId="{E4A03F4E-E634-4CB8-82DF-E9145AA9706F}" type="pres">
      <dgm:prSet presAssocID="{EE7A1BC7-7E98-4746-A8C8-8D57C8EC06F1}" presName="Name10" presStyleLbl="parChTrans1D2" presStyleIdx="3" presStyleCnt="4"/>
      <dgm:spPr/>
    </dgm:pt>
    <dgm:pt modelId="{2002B22A-FF5C-48F2-B196-299D9739824F}" type="pres">
      <dgm:prSet presAssocID="{14E134C7-751A-48C0-9D00-FDCA7E452CDB}" presName="hierRoot2" presStyleCnt="0"/>
      <dgm:spPr/>
    </dgm:pt>
    <dgm:pt modelId="{4EC24CCA-8CD2-4F5F-8AF2-26DA47966EA6}" type="pres">
      <dgm:prSet presAssocID="{14E134C7-751A-48C0-9D00-FDCA7E452CDB}" presName="composite2" presStyleCnt="0"/>
      <dgm:spPr/>
    </dgm:pt>
    <dgm:pt modelId="{3B7E7845-184E-4E9A-AB43-CFA94833D60C}" type="pres">
      <dgm:prSet presAssocID="{14E134C7-751A-48C0-9D00-FDCA7E452CDB}" presName="background2" presStyleLbl="node2" presStyleIdx="3" presStyleCnt="4"/>
      <dgm:spPr/>
    </dgm:pt>
    <dgm:pt modelId="{39820C0A-4DF8-4A59-87B6-A9ED2019E2B5}" type="pres">
      <dgm:prSet presAssocID="{14E134C7-751A-48C0-9D00-FDCA7E452CDB}" presName="text2" presStyleLbl="fgAcc2" presStyleIdx="3" presStyleCnt="4">
        <dgm:presLayoutVars>
          <dgm:chPref val="3"/>
        </dgm:presLayoutVars>
      </dgm:prSet>
      <dgm:spPr/>
    </dgm:pt>
    <dgm:pt modelId="{35CFC846-646D-4A7D-9429-55A34AF8E7FE}" type="pres">
      <dgm:prSet presAssocID="{14E134C7-751A-48C0-9D00-FDCA7E452CDB}" presName="hierChild3" presStyleCnt="0"/>
      <dgm:spPr/>
    </dgm:pt>
  </dgm:ptLst>
  <dgm:cxnLst>
    <dgm:cxn modelId="{6CE62D02-31FE-4CFA-9AC4-F259C03532A0}" srcId="{B51BCEF5-D331-463A-81AC-542F505D9330}" destId="{323E1A73-422C-49EF-8537-4EFB42938AAA}" srcOrd="2" destOrd="0" parTransId="{C39CDBBD-0709-4EA3-AFD2-701F12BC6985}" sibTransId="{7B86B9FB-867E-4CC5-85DA-59BBA0CBEC26}"/>
    <dgm:cxn modelId="{FF69A20F-4771-45FC-8369-B658B124D231}" type="presOf" srcId="{B93FD557-1BD3-41F0-A289-CF6EFFFF2956}" destId="{EF348FE1-96C6-4164-A2E6-7EE6FF54FDAA}" srcOrd="0" destOrd="0" presId="urn:microsoft.com/office/officeart/2005/8/layout/hierarchy1"/>
    <dgm:cxn modelId="{F646EE13-3624-4715-AFCA-F46DABDA97D3}" srcId="{B93FD557-1BD3-41F0-A289-CF6EFFFF2956}" destId="{B51BCEF5-D331-463A-81AC-542F505D9330}" srcOrd="0" destOrd="0" parTransId="{85F9A61B-B3A3-4FF3-8A46-D3001967FA96}" sibTransId="{415B48EC-D9FF-4A17-923A-93E09875FE8B}"/>
    <dgm:cxn modelId="{77A32B2D-5BFA-4585-8F14-51157AD588EA}" type="presOf" srcId="{14E134C7-751A-48C0-9D00-FDCA7E452CDB}" destId="{39820C0A-4DF8-4A59-87B6-A9ED2019E2B5}" srcOrd="0" destOrd="0" presId="urn:microsoft.com/office/officeart/2005/8/layout/hierarchy1"/>
    <dgm:cxn modelId="{B405863F-4DA2-4DCF-B753-2C965F928B75}" srcId="{B51BCEF5-D331-463A-81AC-542F505D9330}" destId="{9F867676-DA57-4DA3-A898-C1C0FE5398DA}" srcOrd="0" destOrd="0" parTransId="{AC798DC2-570F-4E09-9FE2-78393904C1A5}" sibTransId="{9FC84B89-9B11-4DD2-85A6-D643B8ED4B47}"/>
    <dgm:cxn modelId="{6042225E-8EB8-49F6-B1F5-F283009FDA7E}" srcId="{B51BCEF5-D331-463A-81AC-542F505D9330}" destId="{14E134C7-751A-48C0-9D00-FDCA7E452CDB}" srcOrd="3" destOrd="0" parTransId="{EE7A1BC7-7E98-4746-A8C8-8D57C8EC06F1}" sibTransId="{FE1C0CE5-CB19-4021-9C89-A7D571D75B5A}"/>
    <dgm:cxn modelId="{9EA68E5A-8ABA-4985-B4BC-B451FCFCEBA3}" type="presOf" srcId="{B51BCEF5-D331-463A-81AC-542F505D9330}" destId="{47A598B8-3F47-4A5B-AC1B-3458EF65B6B4}" srcOrd="0" destOrd="0" presId="urn:microsoft.com/office/officeart/2005/8/layout/hierarchy1"/>
    <dgm:cxn modelId="{4345098B-3C56-4165-A1FE-32DA87C05884}" type="presOf" srcId="{EE7A1BC7-7E98-4746-A8C8-8D57C8EC06F1}" destId="{E4A03F4E-E634-4CB8-82DF-E9145AA9706F}" srcOrd="0" destOrd="0" presId="urn:microsoft.com/office/officeart/2005/8/layout/hierarchy1"/>
    <dgm:cxn modelId="{39A090C3-8958-4AAD-8421-C62D0DF46FB1}" type="presOf" srcId="{C39CDBBD-0709-4EA3-AFD2-701F12BC6985}" destId="{F56B4C95-8F9A-4056-B3DC-1B11DF1FB627}" srcOrd="0" destOrd="0" presId="urn:microsoft.com/office/officeart/2005/8/layout/hierarchy1"/>
    <dgm:cxn modelId="{D701B7C3-61E6-41DF-8E67-5F84ADC5D69B}" type="presOf" srcId="{323E1A73-422C-49EF-8537-4EFB42938AAA}" destId="{36971218-E5F7-4073-B909-5EE755F2A667}" srcOrd="0" destOrd="0" presId="urn:microsoft.com/office/officeart/2005/8/layout/hierarchy1"/>
    <dgm:cxn modelId="{5E56A1C5-317A-45A8-B6B3-887226A2AB24}" srcId="{B51BCEF5-D331-463A-81AC-542F505D9330}" destId="{0F37D48C-E508-449E-9A3E-FEBFE78FB780}" srcOrd="1" destOrd="0" parTransId="{0D156C47-D7DE-4A41-BE7E-4BFB87499274}" sibTransId="{60FDEFE5-EE3A-4A52-8D42-A5FC25FE1874}"/>
    <dgm:cxn modelId="{ABD1B5CC-07C1-4948-B408-78D1C5A74709}" type="presOf" srcId="{0D156C47-D7DE-4A41-BE7E-4BFB87499274}" destId="{52C71A51-5A03-4150-B883-85ADA12D0ACB}" srcOrd="0" destOrd="0" presId="urn:microsoft.com/office/officeart/2005/8/layout/hierarchy1"/>
    <dgm:cxn modelId="{0C791ACE-6225-4F49-A9FF-85121B1E16F2}" type="presOf" srcId="{0F37D48C-E508-449E-9A3E-FEBFE78FB780}" destId="{C5066BF0-C4CC-4E61-BBCE-A9740DEEBFA9}" srcOrd="0" destOrd="0" presId="urn:microsoft.com/office/officeart/2005/8/layout/hierarchy1"/>
    <dgm:cxn modelId="{8CAE71E2-F489-4F02-9824-8E0C0398D6B4}" type="presOf" srcId="{9F867676-DA57-4DA3-A898-C1C0FE5398DA}" destId="{6C58D164-5618-48D7-8FCA-35E8381400A4}" srcOrd="0" destOrd="0" presId="urn:microsoft.com/office/officeart/2005/8/layout/hierarchy1"/>
    <dgm:cxn modelId="{2DEC70FF-7E5F-48F2-88BD-1DD472D8343E}" type="presOf" srcId="{AC798DC2-570F-4E09-9FE2-78393904C1A5}" destId="{E94E8B56-5350-4069-8E9F-62FF989E87C5}" srcOrd="0" destOrd="0" presId="urn:microsoft.com/office/officeart/2005/8/layout/hierarchy1"/>
    <dgm:cxn modelId="{BF87730D-3B0B-4A9A-BEAB-1700EA8189B2}" type="presParOf" srcId="{EF348FE1-96C6-4164-A2E6-7EE6FF54FDAA}" destId="{86FE47EE-FBDE-4F39-B9BA-F6A5BBEEB939}" srcOrd="0" destOrd="0" presId="urn:microsoft.com/office/officeart/2005/8/layout/hierarchy1"/>
    <dgm:cxn modelId="{1D254CB4-1ED6-4EDB-BA61-A72E05A3CB6C}" type="presParOf" srcId="{86FE47EE-FBDE-4F39-B9BA-F6A5BBEEB939}" destId="{B2D87309-5C75-4D1E-BAE4-12BA7F6EBC56}" srcOrd="0" destOrd="0" presId="urn:microsoft.com/office/officeart/2005/8/layout/hierarchy1"/>
    <dgm:cxn modelId="{59B485EA-0E79-44B0-88AE-4244A9BC86AA}" type="presParOf" srcId="{B2D87309-5C75-4D1E-BAE4-12BA7F6EBC56}" destId="{5F3E45CD-05D4-47C4-8627-1066D2CC2D2F}" srcOrd="0" destOrd="0" presId="urn:microsoft.com/office/officeart/2005/8/layout/hierarchy1"/>
    <dgm:cxn modelId="{2F0343DD-9A2C-413F-88CE-FBD227216A7C}" type="presParOf" srcId="{B2D87309-5C75-4D1E-BAE4-12BA7F6EBC56}" destId="{47A598B8-3F47-4A5B-AC1B-3458EF65B6B4}" srcOrd="1" destOrd="0" presId="urn:microsoft.com/office/officeart/2005/8/layout/hierarchy1"/>
    <dgm:cxn modelId="{6558E36F-7785-4A96-AA1D-19905AE6F082}" type="presParOf" srcId="{86FE47EE-FBDE-4F39-B9BA-F6A5BBEEB939}" destId="{D9C5F00D-F10C-44B5-AC92-65D4815E1792}" srcOrd="1" destOrd="0" presId="urn:microsoft.com/office/officeart/2005/8/layout/hierarchy1"/>
    <dgm:cxn modelId="{2F85F8F0-935A-4547-AD43-162684D62AF5}" type="presParOf" srcId="{D9C5F00D-F10C-44B5-AC92-65D4815E1792}" destId="{E94E8B56-5350-4069-8E9F-62FF989E87C5}" srcOrd="0" destOrd="0" presId="urn:microsoft.com/office/officeart/2005/8/layout/hierarchy1"/>
    <dgm:cxn modelId="{B5FB2D04-4BD2-485A-98AE-A0B25DB6166D}" type="presParOf" srcId="{D9C5F00D-F10C-44B5-AC92-65D4815E1792}" destId="{9CF25FC5-B1F5-4816-A830-B6336BBCCB90}" srcOrd="1" destOrd="0" presId="urn:microsoft.com/office/officeart/2005/8/layout/hierarchy1"/>
    <dgm:cxn modelId="{930B38A9-0FA2-43BB-8891-FB1B2B668DF2}" type="presParOf" srcId="{9CF25FC5-B1F5-4816-A830-B6336BBCCB90}" destId="{3F0E73B8-1430-403D-ADB9-4025059197A7}" srcOrd="0" destOrd="0" presId="urn:microsoft.com/office/officeart/2005/8/layout/hierarchy1"/>
    <dgm:cxn modelId="{9910C99F-DF0F-4260-84A9-D6F04920D40F}" type="presParOf" srcId="{3F0E73B8-1430-403D-ADB9-4025059197A7}" destId="{409E6A14-0DE4-433F-A1EC-256061594448}" srcOrd="0" destOrd="0" presId="urn:microsoft.com/office/officeart/2005/8/layout/hierarchy1"/>
    <dgm:cxn modelId="{D2FD9D2C-CC9F-426A-BDA1-51F56B66AA5F}" type="presParOf" srcId="{3F0E73B8-1430-403D-ADB9-4025059197A7}" destId="{6C58D164-5618-48D7-8FCA-35E8381400A4}" srcOrd="1" destOrd="0" presId="urn:microsoft.com/office/officeart/2005/8/layout/hierarchy1"/>
    <dgm:cxn modelId="{230E12DA-54C4-41FF-AF0E-3D3B11CC5698}" type="presParOf" srcId="{9CF25FC5-B1F5-4816-A830-B6336BBCCB90}" destId="{DA4C6C4A-9082-462F-B1B7-BA478769210E}" srcOrd="1" destOrd="0" presId="urn:microsoft.com/office/officeart/2005/8/layout/hierarchy1"/>
    <dgm:cxn modelId="{ED54ACC2-82A7-444E-8268-E682FF2743A9}" type="presParOf" srcId="{D9C5F00D-F10C-44B5-AC92-65D4815E1792}" destId="{52C71A51-5A03-4150-B883-85ADA12D0ACB}" srcOrd="2" destOrd="0" presId="urn:microsoft.com/office/officeart/2005/8/layout/hierarchy1"/>
    <dgm:cxn modelId="{69466F35-FD9D-4EFD-BEFA-ECAD487195A0}" type="presParOf" srcId="{D9C5F00D-F10C-44B5-AC92-65D4815E1792}" destId="{6D690849-B297-4F05-A902-1EE1081B4E29}" srcOrd="3" destOrd="0" presId="urn:microsoft.com/office/officeart/2005/8/layout/hierarchy1"/>
    <dgm:cxn modelId="{9E54749F-B79F-4EB9-BD56-EFD8912D6E69}" type="presParOf" srcId="{6D690849-B297-4F05-A902-1EE1081B4E29}" destId="{E7E58336-8EAB-46D9-8B58-7D8C4788E8C9}" srcOrd="0" destOrd="0" presId="urn:microsoft.com/office/officeart/2005/8/layout/hierarchy1"/>
    <dgm:cxn modelId="{AF473183-368E-4648-A584-D15E6D769EFE}" type="presParOf" srcId="{E7E58336-8EAB-46D9-8B58-7D8C4788E8C9}" destId="{FBD7E81D-6567-4642-A429-BC868D37328A}" srcOrd="0" destOrd="0" presId="urn:microsoft.com/office/officeart/2005/8/layout/hierarchy1"/>
    <dgm:cxn modelId="{31510485-5C45-481E-86E4-4B93559B93B2}" type="presParOf" srcId="{E7E58336-8EAB-46D9-8B58-7D8C4788E8C9}" destId="{C5066BF0-C4CC-4E61-BBCE-A9740DEEBFA9}" srcOrd="1" destOrd="0" presId="urn:microsoft.com/office/officeart/2005/8/layout/hierarchy1"/>
    <dgm:cxn modelId="{D9010478-1CCA-4DAC-987E-48F8EC9EAD91}" type="presParOf" srcId="{6D690849-B297-4F05-A902-1EE1081B4E29}" destId="{ACC9ADC2-F8F4-465A-843E-46E444A689E1}" srcOrd="1" destOrd="0" presId="urn:microsoft.com/office/officeart/2005/8/layout/hierarchy1"/>
    <dgm:cxn modelId="{BDA74828-F009-44AA-9C05-7BDBE77C35F9}" type="presParOf" srcId="{D9C5F00D-F10C-44B5-AC92-65D4815E1792}" destId="{F56B4C95-8F9A-4056-B3DC-1B11DF1FB627}" srcOrd="4" destOrd="0" presId="urn:microsoft.com/office/officeart/2005/8/layout/hierarchy1"/>
    <dgm:cxn modelId="{D950EA60-4144-4689-BC55-1B7125A37815}" type="presParOf" srcId="{D9C5F00D-F10C-44B5-AC92-65D4815E1792}" destId="{F231A45E-F1E5-494B-9B82-D41872DC55C9}" srcOrd="5" destOrd="0" presId="urn:microsoft.com/office/officeart/2005/8/layout/hierarchy1"/>
    <dgm:cxn modelId="{F7ED397A-E6A4-4419-9FA8-D3DE6198B931}" type="presParOf" srcId="{F231A45E-F1E5-494B-9B82-D41872DC55C9}" destId="{3C6ECBB1-B55D-4D16-AC8E-DF281D65DFE7}" srcOrd="0" destOrd="0" presId="urn:microsoft.com/office/officeart/2005/8/layout/hierarchy1"/>
    <dgm:cxn modelId="{013E1061-6450-40F2-9C19-0062BA69DDCA}" type="presParOf" srcId="{3C6ECBB1-B55D-4D16-AC8E-DF281D65DFE7}" destId="{AE425328-CBD3-44AD-85F5-441A21FDAEC0}" srcOrd="0" destOrd="0" presId="urn:microsoft.com/office/officeart/2005/8/layout/hierarchy1"/>
    <dgm:cxn modelId="{F89610D8-5AFA-4DBC-B561-CA7BC5492C54}" type="presParOf" srcId="{3C6ECBB1-B55D-4D16-AC8E-DF281D65DFE7}" destId="{36971218-E5F7-4073-B909-5EE755F2A667}" srcOrd="1" destOrd="0" presId="urn:microsoft.com/office/officeart/2005/8/layout/hierarchy1"/>
    <dgm:cxn modelId="{8E8B2E72-C81D-420E-A838-401C2D2D114B}" type="presParOf" srcId="{F231A45E-F1E5-494B-9B82-D41872DC55C9}" destId="{7F6622BA-222C-4346-9C00-BF6807DED633}" srcOrd="1" destOrd="0" presId="urn:microsoft.com/office/officeart/2005/8/layout/hierarchy1"/>
    <dgm:cxn modelId="{F73408EB-76E9-4AE7-B11B-FC63A9CBA21F}" type="presParOf" srcId="{D9C5F00D-F10C-44B5-AC92-65D4815E1792}" destId="{E4A03F4E-E634-4CB8-82DF-E9145AA9706F}" srcOrd="6" destOrd="0" presId="urn:microsoft.com/office/officeart/2005/8/layout/hierarchy1"/>
    <dgm:cxn modelId="{5BAEEEF4-3A91-406F-ADD0-6379C791AD92}" type="presParOf" srcId="{D9C5F00D-F10C-44B5-AC92-65D4815E1792}" destId="{2002B22A-FF5C-48F2-B196-299D9739824F}" srcOrd="7" destOrd="0" presId="urn:microsoft.com/office/officeart/2005/8/layout/hierarchy1"/>
    <dgm:cxn modelId="{BA53C41F-14E8-44C5-920B-228E4E03C8D0}" type="presParOf" srcId="{2002B22A-FF5C-48F2-B196-299D9739824F}" destId="{4EC24CCA-8CD2-4F5F-8AF2-26DA47966EA6}" srcOrd="0" destOrd="0" presId="urn:microsoft.com/office/officeart/2005/8/layout/hierarchy1"/>
    <dgm:cxn modelId="{FAD59B78-8E88-4883-98CC-47E81041A360}" type="presParOf" srcId="{4EC24CCA-8CD2-4F5F-8AF2-26DA47966EA6}" destId="{3B7E7845-184E-4E9A-AB43-CFA94833D60C}" srcOrd="0" destOrd="0" presId="urn:microsoft.com/office/officeart/2005/8/layout/hierarchy1"/>
    <dgm:cxn modelId="{CFB91C8D-8C3C-42BA-91FB-26CEC8D764B6}" type="presParOf" srcId="{4EC24CCA-8CD2-4F5F-8AF2-26DA47966EA6}" destId="{39820C0A-4DF8-4A59-87B6-A9ED2019E2B5}" srcOrd="1" destOrd="0" presId="urn:microsoft.com/office/officeart/2005/8/layout/hierarchy1"/>
    <dgm:cxn modelId="{0DE83DE5-2094-457D-9551-E581F88F6578}" type="presParOf" srcId="{2002B22A-FF5C-48F2-B196-299D9739824F}" destId="{35CFC846-646D-4A7D-9429-55A34AF8E7F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44DBC33-476C-40E9-A669-A2F5A264B47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GB"/>
        </a:p>
      </dgm:t>
    </dgm:pt>
    <dgm:pt modelId="{1AAEBFD2-1904-40EC-B507-B58212BCE256}">
      <dgm:prSet phldrT="[Text]" custT="1"/>
      <dgm:spPr/>
      <dgm:t>
        <a:bodyPr/>
        <a:lstStyle/>
        <a:p>
          <a:r>
            <a:rPr lang="en-IN" sz="2400" b="0" i="0" dirty="0">
              <a:latin typeface="Arial Narrow" panose="020B0604020202020204" pitchFamily="34" charset="0"/>
              <a:cs typeface="Arial Narrow" panose="020B0604020202020204" pitchFamily="34" charset="0"/>
            </a:rPr>
            <a:t>Third Normal Form (3NF)</a:t>
          </a:r>
          <a:endParaRPr lang="en-GB" sz="2400" b="0" i="0" dirty="0">
            <a:latin typeface="Arial Narrow" panose="020B0604020202020204" pitchFamily="34" charset="0"/>
            <a:cs typeface="Arial Narrow" panose="020B0604020202020204" pitchFamily="34" charset="0"/>
          </a:endParaRPr>
        </a:p>
      </dgm:t>
    </dgm:pt>
    <dgm:pt modelId="{10F939E6-4E26-47A7-AE88-E7C29FB54EC7}">
      <dgm:prSet phldrT="[Text]" custT="1"/>
      <dgm:spPr/>
      <dgm:t>
        <a:bodyPr/>
        <a:lstStyle/>
        <a:p>
          <a:r>
            <a:rPr lang="en-IN" sz="2400" b="0" i="0" dirty="0">
              <a:latin typeface="Arial Narrow" panose="020B0604020202020204" pitchFamily="34" charset="0"/>
              <a:cs typeface="Arial Narrow" panose="020B0604020202020204" pitchFamily="34" charset="0"/>
            </a:rPr>
            <a:t>Second Normal Form (2NF)</a:t>
          </a:r>
          <a:endParaRPr lang="en-GB" sz="2400" b="0" i="0" dirty="0">
            <a:latin typeface="Arial Narrow" panose="020B0604020202020204" pitchFamily="34" charset="0"/>
            <a:cs typeface="Arial Narrow" panose="020B0604020202020204" pitchFamily="34" charset="0"/>
          </a:endParaRPr>
        </a:p>
      </dgm:t>
    </dgm:pt>
    <dgm:pt modelId="{176AF243-C093-4E42-BAE7-E52A528CA40D}">
      <dgm:prSet phldrT="[Text]" custT="1"/>
      <dgm:spPr/>
      <dgm:t>
        <a:bodyPr/>
        <a:lstStyle/>
        <a:p>
          <a:r>
            <a:rPr lang="en-IN" sz="2400" b="0" i="0" dirty="0">
              <a:latin typeface="Arial Narrow" panose="020B0604020202020204" pitchFamily="34" charset="0"/>
              <a:cs typeface="Arial Narrow" panose="020B0604020202020204" pitchFamily="34" charset="0"/>
            </a:rPr>
            <a:t>First Normal Form </a:t>
          </a:r>
        </a:p>
        <a:p>
          <a:r>
            <a:rPr lang="en-IN" sz="2400" b="0" i="0" dirty="0">
              <a:latin typeface="Arial Narrow" panose="020B0604020202020204" pitchFamily="34" charset="0"/>
              <a:cs typeface="Arial Narrow" panose="020B0604020202020204" pitchFamily="34" charset="0"/>
            </a:rPr>
            <a:t>(1NF)</a:t>
          </a:r>
          <a:endParaRPr lang="en-GB" sz="2400" b="0" i="0" dirty="0">
            <a:latin typeface="Arial Narrow" panose="020B0604020202020204" pitchFamily="34" charset="0"/>
            <a:cs typeface="Arial Narrow" panose="020B0604020202020204" pitchFamily="34" charset="0"/>
          </a:endParaRPr>
        </a:p>
      </dgm:t>
    </dgm:pt>
    <dgm:pt modelId="{53BC9ADB-905F-43A6-A6A5-D8D3D1D66C80}">
      <dgm:prSet phldrT="[Text]" custT="1"/>
      <dgm:spPr/>
      <dgm:t>
        <a:bodyPr/>
        <a:lstStyle/>
        <a:p>
          <a:r>
            <a:rPr lang="en-IN" sz="2400" b="0" i="0" dirty="0">
              <a:latin typeface="Arial Narrow" panose="020B0604020202020204" pitchFamily="34" charset="0"/>
              <a:cs typeface="Arial Narrow" panose="020B0604020202020204" pitchFamily="34" charset="0"/>
            </a:rPr>
            <a:t>Types of Normal Form</a:t>
          </a:r>
          <a:endParaRPr lang="en-GB" sz="2400" b="0" i="0" dirty="0">
            <a:latin typeface="Arial Narrow" panose="020B0604020202020204" pitchFamily="34" charset="0"/>
            <a:cs typeface="Arial Narrow" panose="020B0604020202020204" pitchFamily="34" charset="0"/>
          </a:endParaRPr>
        </a:p>
      </dgm:t>
    </dgm:pt>
    <dgm:pt modelId="{9DB98699-664B-4FFF-A3D4-7A2B3BBE30B4}" type="sibTrans" cxnId="{07958DDF-4967-4081-A2C0-6D1C47C327EB}">
      <dgm:prSet/>
      <dgm:spPr/>
      <dgm:t>
        <a:bodyPr/>
        <a:lstStyle/>
        <a:p>
          <a:endParaRPr lang="en-GB" sz="2600">
            <a:latin typeface="Helvetica LT Std Cond" panose="020B0506020202030204" pitchFamily="34" charset="0"/>
          </a:endParaRPr>
        </a:p>
      </dgm:t>
    </dgm:pt>
    <dgm:pt modelId="{2C21CC07-104A-4C29-9C68-422071B8FB57}" type="parTrans" cxnId="{07958DDF-4967-4081-A2C0-6D1C47C327EB}">
      <dgm:prSet/>
      <dgm:spPr/>
      <dgm:t>
        <a:bodyPr/>
        <a:lstStyle/>
        <a:p>
          <a:endParaRPr lang="en-GB" sz="2600">
            <a:latin typeface="Helvetica LT Std Cond" panose="020B0506020202030204" pitchFamily="34" charset="0"/>
          </a:endParaRPr>
        </a:p>
      </dgm:t>
    </dgm:pt>
    <dgm:pt modelId="{D0F40944-7AFC-4B87-9D80-8A30147A632B}" type="sibTrans" cxnId="{7BE8CDC2-6094-4415-9FAB-54FEA318063F}">
      <dgm:prSet/>
      <dgm:spPr/>
      <dgm:t>
        <a:bodyPr/>
        <a:lstStyle/>
        <a:p>
          <a:endParaRPr lang="en-GB" sz="2600">
            <a:latin typeface="Helvetica LT Std Cond" panose="020B0506020202030204" pitchFamily="34" charset="0"/>
          </a:endParaRPr>
        </a:p>
      </dgm:t>
    </dgm:pt>
    <dgm:pt modelId="{6772D385-ECFA-496E-AE8C-38BB7D667807}" type="parTrans" cxnId="{7BE8CDC2-6094-4415-9FAB-54FEA318063F}">
      <dgm:prSet/>
      <dgm:spPr/>
      <dgm:t>
        <a:bodyPr/>
        <a:lstStyle/>
        <a:p>
          <a:endParaRPr lang="en-GB" sz="2600">
            <a:latin typeface="Helvetica LT Std Cond" panose="020B0506020202030204" pitchFamily="34" charset="0"/>
          </a:endParaRPr>
        </a:p>
      </dgm:t>
    </dgm:pt>
    <dgm:pt modelId="{DFA1A1CF-606D-49C2-B51C-93C7561C452F}" type="sibTrans" cxnId="{8D8B9759-9118-42ED-AA70-71B92C3311F0}">
      <dgm:prSet/>
      <dgm:spPr/>
      <dgm:t>
        <a:bodyPr/>
        <a:lstStyle/>
        <a:p>
          <a:endParaRPr lang="en-GB" sz="2600">
            <a:latin typeface="Helvetica LT Std Cond" panose="020B0506020202030204" pitchFamily="34" charset="0"/>
          </a:endParaRPr>
        </a:p>
      </dgm:t>
    </dgm:pt>
    <dgm:pt modelId="{8EAEBED3-3A48-43ED-A074-96277FAA1614}" type="parTrans" cxnId="{8D8B9759-9118-42ED-AA70-71B92C3311F0}">
      <dgm:prSet/>
      <dgm:spPr/>
      <dgm:t>
        <a:bodyPr/>
        <a:lstStyle/>
        <a:p>
          <a:endParaRPr lang="en-GB" sz="2600">
            <a:latin typeface="Helvetica LT Std Cond" panose="020B0506020202030204" pitchFamily="34" charset="0"/>
          </a:endParaRPr>
        </a:p>
      </dgm:t>
    </dgm:pt>
    <dgm:pt modelId="{C67BB8FD-C274-4C00-B638-09A9EC9B36E4}" type="sibTrans" cxnId="{21EFEEF5-1DDD-4DF7-B1EF-AAC62E285A53}">
      <dgm:prSet/>
      <dgm:spPr/>
      <dgm:t>
        <a:bodyPr/>
        <a:lstStyle/>
        <a:p>
          <a:endParaRPr lang="en-GB" sz="2600">
            <a:latin typeface="Helvetica LT Std Cond" panose="020B0506020202030204" pitchFamily="34" charset="0"/>
          </a:endParaRPr>
        </a:p>
      </dgm:t>
    </dgm:pt>
    <dgm:pt modelId="{04B62B2A-9452-453E-8B2C-887E9ECE699C}" type="parTrans" cxnId="{21EFEEF5-1DDD-4DF7-B1EF-AAC62E285A53}">
      <dgm:prSet/>
      <dgm:spPr/>
      <dgm:t>
        <a:bodyPr/>
        <a:lstStyle/>
        <a:p>
          <a:endParaRPr lang="en-GB" sz="2600">
            <a:latin typeface="Helvetica LT Std Cond" panose="020B0506020202030204" pitchFamily="34" charset="0"/>
          </a:endParaRPr>
        </a:p>
      </dgm:t>
    </dgm:pt>
    <dgm:pt modelId="{38C997E1-4B81-4A24-B5F3-B78C8A11ADDE}" type="pres">
      <dgm:prSet presAssocID="{B44DBC33-476C-40E9-A669-A2F5A264B472}" presName="diagram" presStyleCnt="0">
        <dgm:presLayoutVars>
          <dgm:chPref val="1"/>
          <dgm:dir/>
          <dgm:animOne val="branch"/>
          <dgm:animLvl val="lvl"/>
          <dgm:resizeHandles/>
        </dgm:presLayoutVars>
      </dgm:prSet>
      <dgm:spPr/>
    </dgm:pt>
    <dgm:pt modelId="{0F438B8D-43B0-4239-80FC-10727277BAC8}" type="pres">
      <dgm:prSet presAssocID="{53BC9ADB-905F-43A6-A6A5-D8D3D1D66C80}" presName="root" presStyleCnt="0"/>
      <dgm:spPr/>
    </dgm:pt>
    <dgm:pt modelId="{4F89E548-0587-495C-8032-0834E2D83CFB}" type="pres">
      <dgm:prSet presAssocID="{53BC9ADB-905F-43A6-A6A5-D8D3D1D66C80}" presName="rootComposite" presStyleCnt="0"/>
      <dgm:spPr/>
    </dgm:pt>
    <dgm:pt modelId="{2A4A8FBC-9EDC-49B6-A0FF-134758A6F05E}" type="pres">
      <dgm:prSet presAssocID="{53BC9ADB-905F-43A6-A6A5-D8D3D1D66C80}" presName="rootText" presStyleLbl="node1" presStyleIdx="0" presStyleCnt="1" custScaleX="137675"/>
      <dgm:spPr/>
    </dgm:pt>
    <dgm:pt modelId="{B524FB00-26BB-4DB4-9B1C-BF7F850BD505}" type="pres">
      <dgm:prSet presAssocID="{53BC9ADB-905F-43A6-A6A5-D8D3D1D66C80}" presName="rootConnector" presStyleLbl="node1" presStyleIdx="0" presStyleCnt="1"/>
      <dgm:spPr/>
    </dgm:pt>
    <dgm:pt modelId="{93F2C0BF-1D26-46A2-A5C7-4DF60D1303DA}" type="pres">
      <dgm:prSet presAssocID="{53BC9ADB-905F-43A6-A6A5-D8D3D1D66C80}" presName="childShape" presStyleCnt="0"/>
      <dgm:spPr/>
    </dgm:pt>
    <dgm:pt modelId="{CB9897A4-1949-43E3-820D-F316E62B616A}" type="pres">
      <dgm:prSet presAssocID="{04B62B2A-9452-453E-8B2C-887E9ECE699C}" presName="Name13" presStyleLbl="parChTrans1D2" presStyleIdx="0" presStyleCnt="3"/>
      <dgm:spPr/>
    </dgm:pt>
    <dgm:pt modelId="{CEE74E82-9B19-4FB0-A2C3-167288B7B5B5}" type="pres">
      <dgm:prSet presAssocID="{176AF243-C093-4E42-BAE7-E52A528CA40D}" presName="childText" presStyleLbl="bgAcc1" presStyleIdx="0" presStyleCnt="3" custScaleX="159943">
        <dgm:presLayoutVars>
          <dgm:bulletEnabled val="1"/>
        </dgm:presLayoutVars>
      </dgm:prSet>
      <dgm:spPr/>
    </dgm:pt>
    <dgm:pt modelId="{3889690C-FCE6-4ECC-BDF3-F3F5401F40B6}" type="pres">
      <dgm:prSet presAssocID="{8EAEBED3-3A48-43ED-A074-96277FAA1614}" presName="Name13" presStyleLbl="parChTrans1D2" presStyleIdx="1" presStyleCnt="3"/>
      <dgm:spPr/>
    </dgm:pt>
    <dgm:pt modelId="{B5E05D5E-50B2-4502-B313-51B797A19A5E}" type="pres">
      <dgm:prSet presAssocID="{10F939E6-4E26-47A7-AE88-E7C29FB54EC7}" presName="childText" presStyleLbl="bgAcc1" presStyleIdx="1" presStyleCnt="3" custScaleX="160792">
        <dgm:presLayoutVars>
          <dgm:bulletEnabled val="1"/>
        </dgm:presLayoutVars>
      </dgm:prSet>
      <dgm:spPr/>
    </dgm:pt>
    <dgm:pt modelId="{B1DE44D4-E231-465F-98B3-CD1EF9BDE0F3}" type="pres">
      <dgm:prSet presAssocID="{6772D385-ECFA-496E-AE8C-38BB7D667807}" presName="Name13" presStyleLbl="parChTrans1D2" presStyleIdx="2" presStyleCnt="3"/>
      <dgm:spPr/>
    </dgm:pt>
    <dgm:pt modelId="{020FD29D-EE7B-4514-BD24-967376FD702F}" type="pres">
      <dgm:prSet presAssocID="{1AAEBFD2-1904-40EC-B507-B58212BCE256}" presName="childText" presStyleLbl="bgAcc1" presStyleIdx="2" presStyleCnt="3" custScaleX="157975">
        <dgm:presLayoutVars>
          <dgm:bulletEnabled val="1"/>
        </dgm:presLayoutVars>
      </dgm:prSet>
      <dgm:spPr/>
    </dgm:pt>
  </dgm:ptLst>
  <dgm:cxnLst>
    <dgm:cxn modelId="{C331701E-B44A-4A86-9D54-740E73849FE5}" type="presOf" srcId="{53BC9ADB-905F-43A6-A6A5-D8D3D1D66C80}" destId="{2A4A8FBC-9EDC-49B6-A0FF-134758A6F05E}" srcOrd="0" destOrd="0" presId="urn:microsoft.com/office/officeart/2005/8/layout/hierarchy3"/>
    <dgm:cxn modelId="{CF29EA2C-55DB-4CB1-BDE0-9FA36C01029C}" type="presOf" srcId="{53BC9ADB-905F-43A6-A6A5-D8D3D1D66C80}" destId="{B524FB00-26BB-4DB4-9B1C-BF7F850BD505}" srcOrd="1" destOrd="0" presId="urn:microsoft.com/office/officeart/2005/8/layout/hierarchy3"/>
    <dgm:cxn modelId="{C447272F-4028-4AB0-8A7A-6B9A3F917498}" type="presOf" srcId="{10F939E6-4E26-47A7-AE88-E7C29FB54EC7}" destId="{B5E05D5E-50B2-4502-B313-51B797A19A5E}" srcOrd="0" destOrd="0" presId="urn:microsoft.com/office/officeart/2005/8/layout/hierarchy3"/>
    <dgm:cxn modelId="{A4E6CC35-1820-4A4E-8F75-4DB9D00C8464}" type="presOf" srcId="{B44DBC33-476C-40E9-A669-A2F5A264B472}" destId="{38C997E1-4B81-4A24-B5F3-B78C8A11ADDE}" srcOrd="0" destOrd="0" presId="urn:microsoft.com/office/officeart/2005/8/layout/hierarchy3"/>
    <dgm:cxn modelId="{8D8B9759-9118-42ED-AA70-71B92C3311F0}" srcId="{53BC9ADB-905F-43A6-A6A5-D8D3D1D66C80}" destId="{10F939E6-4E26-47A7-AE88-E7C29FB54EC7}" srcOrd="1" destOrd="0" parTransId="{8EAEBED3-3A48-43ED-A074-96277FAA1614}" sibTransId="{DFA1A1CF-606D-49C2-B51C-93C7561C452F}"/>
    <dgm:cxn modelId="{7E664081-E197-46C6-8C5C-00FD2E522778}" type="presOf" srcId="{6772D385-ECFA-496E-AE8C-38BB7D667807}" destId="{B1DE44D4-E231-465F-98B3-CD1EF9BDE0F3}" srcOrd="0" destOrd="0" presId="urn:microsoft.com/office/officeart/2005/8/layout/hierarchy3"/>
    <dgm:cxn modelId="{FAFC0E8E-4373-4680-9213-8B92EF758088}" type="presOf" srcId="{176AF243-C093-4E42-BAE7-E52A528CA40D}" destId="{CEE74E82-9B19-4FB0-A2C3-167288B7B5B5}" srcOrd="0" destOrd="0" presId="urn:microsoft.com/office/officeart/2005/8/layout/hierarchy3"/>
    <dgm:cxn modelId="{112B039B-0D97-4044-83A0-3F4D8593B556}" type="presOf" srcId="{1AAEBFD2-1904-40EC-B507-B58212BCE256}" destId="{020FD29D-EE7B-4514-BD24-967376FD702F}" srcOrd="0" destOrd="0" presId="urn:microsoft.com/office/officeart/2005/8/layout/hierarchy3"/>
    <dgm:cxn modelId="{969460AC-E837-46A5-8617-5C44E2C1CA1B}" type="presOf" srcId="{8EAEBED3-3A48-43ED-A074-96277FAA1614}" destId="{3889690C-FCE6-4ECC-BDF3-F3F5401F40B6}" srcOrd="0" destOrd="0" presId="urn:microsoft.com/office/officeart/2005/8/layout/hierarchy3"/>
    <dgm:cxn modelId="{7BE8CDC2-6094-4415-9FAB-54FEA318063F}" srcId="{53BC9ADB-905F-43A6-A6A5-D8D3D1D66C80}" destId="{1AAEBFD2-1904-40EC-B507-B58212BCE256}" srcOrd="2" destOrd="0" parTransId="{6772D385-ECFA-496E-AE8C-38BB7D667807}" sibTransId="{D0F40944-7AFC-4B87-9D80-8A30147A632B}"/>
    <dgm:cxn modelId="{19B2CBD5-F18B-404B-8AA2-F15F5195E9E6}" type="presOf" srcId="{04B62B2A-9452-453E-8B2C-887E9ECE699C}" destId="{CB9897A4-1949-43E3-820D-F316E62B616A}" srcOrd="0" destOrd="0" presId="urn:microsoft.com/office/officeart/2005/8/layout/hierarchy3"/>
    <dgm:cxn modelId="{07958DDF-4967-4081-A2C0-6D1C47C327EB}" srcId="{B44DBC33-476C-40E9-A669-A2F5A264B472}" destId="{53BC9ADB-905F-43A6-A6A5-D8D3D1D66C80}" srcOrd="0" destOrd="0" parTransId="{2C21CC07-104A-4C29-9C68-422071B8FB57}" sibTransId="{9DB98699-664B-4FFF-A3D4-7A2B3BBE30B4}"/>
    <dgm:cxn modelId="{21EFEEF5-1DDD-4DF7-B1EF-AAC62E285A53}" srcId="{53BC9ADB-905F-43A6-A6A5-D8D3D1D66C80}" destId="{176AF243-C093-4E42-BAE7-E52A528CA40D}" srcOrd="0" destOrd="0" parTransId="{04B62B2A-9452-453E-8B2C-887E9ECE699C}" sibTransId="{C67BB8FD-C274-4C00-B638-09A9EC9B36E4}"/>
    <dgm:cxn modelId="{A5403804-15A5-4982-8D67-86C31CC7E0F9}" type="presParOf" srcId="{38C997E1-4B81-4A24-B5F3-B78C8A11ADDE}" destId="{0F438B8D-43B0-4239-80FC-10727277BAC8}" srcOrd="0" destOrd="0" presId="urn:microsoft.com/office/officeart/2005/8/layout/hierarchy3"/>
    <dgm:cxn modelId="{51300787-018D-4D14-905A-EF32AE0D0FC3}" type="presParOf" srcId="{0F438B8D-43B0-4239-80FC-10727277BAC8}" destId="{4F89E548-0587-495C-8032-0834E2D83CFB}" srcOrd="0" destOrd="0" presId="urn:microsoft.com/office/officeart/2005/8/layout/hierarchy3"/>
    <dgm:cxn modelId="{A4AB6909-4C06-45E6-9DED-CF8B189B382B}" type="presParOf" srcId="{4F89E548-0587-495C-8032-0834E2D83CFB}" destId="{2A4A8FBC-9EDC-49B6-A0FF-134758A6F05E}" srcOrd="0" destOrd="0" presId="urn:microsoft.com/office/officeart/2005/8/layout/hierarchy3"/>
    <dgm:cxn modelId="{AC5C78CC-0F91-43A3-91C7-EF1DA704F0DF}" type="presParOf" srcId="{4F89E548-0587-495C-8032-0834E2D83CFB}" destId="{B524FB00-26BB-4DB4-9B1C-BF7F850BD505}" srcOrd="1" destOrd="0" presId="urn:microsoft.com/office/officeart/2005/8/layout/hierarchy3"/>
    <dgm:cxn modelId="{A1336122-13AD-4B32-9741-698229D3DEE0}" type="presParOf" srcId="{0F438B8D-43B0-4239-80FC-10727277BAC8}" destId="{93F2C0BF-1D26-46A2-A5C7-4DF60D1303DA}" srcOrd="1" destOrd="0" presId="urn:microsoft.com/office/officeart/2005/8/layout/hierarchy3"/>
    <dgm:cxn modelId="{7FB2BEB8-1F40-4549-B192-A9844C55F468}" type="presParOf" srcId="{93F2C0BF-1D26-46A2-A5C7-4DF60D1303DA}" destId="{CB9897A4-1949-43E3-820D-F316E62B616A}" srcOrd="0" destOrd="0" presId="urn:microsoft.com/office/officeart/2005/8/layout/hierarchy3"/>
    <dgm:cxn modelId="{FC8DEC1D-9B65-4774-909D-94601BFDCC81}" type="presParOf" srcId="{93F2C0BF-1D26-46A2-A5C7-4DF60D1303DA}" destId="{CEE74E82-9B19-4FB0-A2C3-167288B7B5B5}" srcOrd="1" destOrd="0" presId="urn:microsoft.com/office/officeart/2005/8/layout/hierarchy3"/>
    <dgm:cxn modelId="{D8C07B1E-A108-40D0-91E8-8912528B37D2}" type="presParOf" srcId="{93F2C0BF-1D26-46A2-A5C7-4DF60D1303DA}" destId="{3889690C-FCE6-4ECC-BDF3-F3F5401F40B6}" srcOrd="2" destOrd="0" presId="urn:microsoft.com/office/officeart/2005/8/layout/hierarchy3"/>
    <dgm:cxn modelId="{7F6522D4-9EC4-40BA-88B5-16B24B42DF80}" type="presParOf" srcId="{93F2C0BF-1D26-46A2-A5C7-4DF60D1303DA}" destId="{B5E05D5E-50B2-4502-B313-51B797A19A5E}" srcOrd="3" destOrd="0" presId="urn:microsoft.com/office/officeart/2005/8/layout/hierarchy3"/>
    <dgm:cxn modelId="{79D25460-BEBB-4249-8FC7-CF6DBF8B732A}" type="presParOf" srcId="{93F2C0BF-1D26-46A2-A5C7-4DF60D1303DA}" destId="{B1DE44D4-E231-465F-98B3-CD1EF9BDE0F3}" srcOrd="4" destOrd="0" presId="urn:microsoft.com/office/officeart/2005/8/layout/hierarchy3"/>
    <dgm:cxn modelId="{46548503-E199-4F82-A218-DF4604A7CD95}" type="presParOf" srcId="{93F2C0BF-1D26-46A2-A5C7-4DF60D1303DA}" destId="{020FD29D-EE7B-4514-BD24-967376FD702F}"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44DBC33-476C-40E9-A669-A2F5A264B47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GB"/>
        </a:p>
      </dgm:t>
    </dgm:pt>
    <dgm:pt modelId="{53BC9ADB-905F-43A6-A6A5-D8D3D1D66C80}">
      <dgm:prSet phldrT="[Text]" custT="1"/>
      <dgm:spPr/>
      <dgm:t>
        <a:bodyPr/>
        <a:lstStyle/>
        <a:p>
          <a:r>
            <a:rPr lang="en-IN" sz="2400" b="0" i="0" dirty="0">
              <a:latin typeface="Arial Narrow" panose="020B0604020202020204" pitchFamily="34" charset="0"/>
              <a:cs typeface="Arial Narrow" panose="020B0604020202020204" pitchFamily="34" charset="0"/>
            </a:rPr>
            <a:t>Types of Normal Form</a:t>
          </a:r>
          <a:endParaRPr lang="en-GB" sz="2400" b="0" i="0" dirty="0">
            <a:latin typeface="Arial Narrow" panose="020B0604020202020204" pitchFamily="34" charset="0"/>
            <a:cs typeface="Arial Narrow" panose="020B0604020202020204" pitchFamily="34" charset="0"/>
          </a:endParaRPr>
        </a:p>
      </dgm:t>
    </dgm:pt>
    <dgm:pt modelId="{2C21CC07-104A-4C29-9C68-422071B8FB57}" type="par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9DB98699-664B-4FFF-A3D4-7A2B3BBE30B4}" type="sib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176AF243-C093-4E42-BAE7-E52A528CA40D}">
      <dgm:prSet phldrT="[Text]" custT="1"/>
      <dgm:spPr>
        <a:solidFill>
          <a:schemeClr val="bg2">
            <a:lumMod val="90000"/>
            <a:alpha val="90000"/>
          </a:schemeClr>
        </a:solidFill>
      </dgm:spPr>
      <dgm:t>
        <a:bodyPr/>
        <a:lstStyle/>
        <a:p>
          <a:r>
            <a:rPr lang="en-IN" sz="2400" b="0" i="0" dirty="0">
              <a:latin typeface="Arial Narrow" panose="020B0604020202020204" pitchFamily="34" charset="0"/>
              <a:cs typeface="Arial Narrow" panose="020B0604020202020204" pitchFamily="34" charset="0"/>
            </a:rPr>
            <a:t>First Normal Form </a:t>
          </a:r>
        </a:p>
        <a:p>
          <a:r>
            <a:rPr lang="en-IN" sz="2400" b="0" i="0" dirty="0">
              <a:latin typeface="Arial Narrow" panose="020B0604020202020204" pitchFamily="34" charset="0"/>
              <a:cs typeface="Arial Narrow" panose="020B0604020202020204" pitchFamily="34" charset="0"/>
            </a:rPr>
            <a:t>(1NF)</a:t>
          </a:r>
          <a:endParaRPr lang="en-GB" sz="2400" b="0" i="0" dirty="0">
            <a:latin typeface="Arial Narrow" panose="020B0604020202020204" pitchFamily="34" charset="0"/>
            <a:cs typeface="Arial Narrow" panose="020B0604020202020204" pitchFamily="34" charset="0"/>
          </a:endParaRPr>
        </a:p>
      </dgm:t>
    </dgm:pt>
    <dgm:pt modelId="{04B62B2A-9452-453E-8B2C-887E9ECE699C}" type="par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C67BB8FD-C274-4C00-B638-09A9EC9B36E4}" type="sib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10F939E6-4E26-47A7-AE88-E7C29FB54EC7}">
      <dgm:prSet phldrT="[Text]" custT="1"/>
      <dgm:spPr/>
      <dgm:t>
        <a:bodyPr/>
        <a:lstStyle/>
        <a:p>
          <a:r>
            <a:rPr lang="en-IN" sz="2400" b="0" i="0" dirty="0">
              <a:latin typeface="Arial Narrow" panose="020B0604020202020204" pitchFamily="34" charset="0"/>
              <a:cs typeface="Arial Narrow" panose="020B0604020202020204" pitchFamily="34" charset="0"/>
            </a:rPr>
            <a:t>Second Normal Form (2NF)</a:t>
          </a:r>
          <a:endParaRPr lang="en-GB" sz="2400" b="0" i="0" dirty="0">
            <a:latin typeface="Arial Narrow" panose="020B0604020202020204" pitchFamily="34" charset="0"/>
            <a:cs typeface="Arial Narrow" panose="020B0604020202020204" pitchFamily="34" charset="0"/>
          </a:endParaRPr>
        </a:p>
      </dgm:t>
    </dgm:pt>
    <dgm:pt modelId="{8EAEBED3-3A48-43ED-A074-96277FAA1614}" type="par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DFA1A1CF-606D-49C2-B51C-93C7561C452F}" type="sib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1AAEBFD2-1904-40EC-B507-B58212BCE256}">
      <dgm:prSet phldrT="[Text]" custT="1"/>
      <dgm:spPr/>
      <dgm:t>
        <a:bodyPr/>
        <a:lstStyle/>
        <a:p>
          <a:r>
            <a:rPr lang="en-IN" sz="2400" b="0" i="0" dirty="0">
              <a:latin typeface="Arial Narrow" panose="020B0604020202020204" pitchFamily="34" charset="0"/>
              <a:cs typeface="Arial Narrow" panose="020B0604020202020204" pitchFamily="34" charset="0"/>
            </a:rPr>
            <a:t>Third Normal Form (3NF)</a:t>
          </a:r>
          <a:endParaRPr lang="en-GB" sz="2400" b="0" i="0" dirty="0">
            <a:latin typeface="Arial Narrow" panose="020B0604020202020204" pitchFamily="34" charset="0"/>
            <a:cs typeface="Arial Narrow" panose="020B0604020202020204" pitchFamily="34" charset="0"/>
          </a:endParaRPr>
        </a:p>
      </dgm:t>
    </dgm:pt>
    <dgm:pt modelId="{6772D385-ECFA-496E-AE8C-38BB7D667807}" type="par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D0F40944-7AFC-4B87-9D80-8A30147A632B}" type="sib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38C997E1-4B81-4A24-B5F3-B78C8A11ADDE}" type="pres">
      <dgm:prSet presAssocID="{B44DBC33-476C-40E9-A669-A2F5A264B472}" presName="diagram" presStyleCnt="0">
        <dgm:presLayoutVars>
          <dgm:chPref val="1"/>
          <dgm:dir/>
          <dgm:animOne val="branch"/>
          <dgm:animLvl val="lvl"/>
          <dgm:resizeHandles/>
        </dgm:presLayoutVars>
      </dgm:prSet>
      <dgm:spPr/>
    </dgm:pt>
    <dgm:pt modelId="{0F438B8D-43B0-4239-80FC-10727277BAC8}" type="pres">
      <dgm:prSet presAssocID="{53BC9ADB-905F-43A6-A6A5-D8D3D1D66C80}" presName="root" presStyleCnt="0"/>
      <dgm:spPr/>
    </dgm:pt>
    <dgm:pt modelId="{4F89E548-0587-495C-8032-0834E2D83CFB}" type="pres">
      <dgm:prSet presAssocID="{53BC9ADB-905F-43A6-A6A5-D8D3D1D66C80}" presName="rootComposite" presStyleCnt="0"/>
      <dgm:spPr/>
    </dgm:pt>
    <dgm:pt modelId="{2A4A8FBC-9EDC-49B6-A0FF-134758A6F05E}" type="pres">
      <dgm:prSet presAssocID="{53BC9ADB-905F-43A6-A6A5-D8D3D1D66C80}" presName="rootText" presStyleLbl="node1" presStyleIdx="0" presStyleCnt="1" custScaleX="137675"/>
      <dgm:spPr/>
    </dgm:pt>
    <dgm:pt modelId="{B524FB00-26BB-4DB4-9B1C-BF7F850BD505}" type="pres">
      <dgm:prSet presAssocID="{53BC9ADB-905F-43A6-A6A5-D8D3D1D66C80}" presName="rootConnector" presStyleLbl="node1" presStyleIdx="0" presStyleCnt="1"/>
      <dgm:spPr/>
    </dgm:pt>
    <dgm:pt modelId="{93F2C0BF-1D26-46A2-A5C7-4DF60D1303DA}" type="pres">
      <dgm:prSet presAssocID="{53BC9ADB-905F-43A6-A6A5-D8D3D1D66C80}" presName="childShape" presStyleCnt="0"/>
      <dgm:spPr/>
    </dgm:pt>
    <dgm:pt modelId="{CB9897A4-1949-43E3-820D-F316E62B616A}" type="pres">
      <dgm:prSet presAssocID="{04B62B2A-9452-453E-8B2C-887E9ECE699C}" presName="Name13" presStyleLbl="parChTrans1D2" presStyleIdx="0" presStyleCnt="3"/>
      <dgm:spPr/>
    </dgm:pt>
    <dgm:pt modelId="{CEE74E82-9B19-4FB0-A2C3-167288B7B5B5}" type="pres">
      <dgm:prSet presAssocID="{176AF243-C093-4E42-BAE7-E52A528CA40D}" presName="childText" presStyleLbl="bgAcc1" presStyleIdx="0" presStyleCnt="3" custScaleX="159943">
        <dgm:presLayoutVars>
          <dgm:bulletEnabled val="1"/>
        </dgm:presLayoutVars>
      </dgm:prSet>
      <dgm:spPr/>
    </dgm:pt>
    <dgm:pt modelId="{3889690C-FCE6-4ECC-BDF3-F3F5401F40B6}" type="pres">
      <dgm:prSet presAssocID="{8EAEBED3-3A48-43ED-A074-96277FAA1614}" presName="Name13" presStyleLbl="parChTrans1D2" presStyleIdx="1" presStyleCnt="3"/>
      <dgm:spPr/>
    </dgm:pt>
    <dgm:pt modelId="{B5E05D5E-50B2-4502-B313-51B797A19A5E}" type="pres">
      <dgm:prSet presAssocID="{10F939E6-4E26-47A7-AE88-E7C29FB54EC7}" presName="childText" presStyleLbl="bgAcc1" presStyleIdx="1" presStyleCnt="3" custScaleX="160792">
        <dgm:presLayoutVars>
          <dgm:bulletEnabled val="1"/>
        </dgm:presLayoutVars>
      </dgm:prSet>
      <dgm:spPr/>
    </dgm:pt>
    <dgm:pt modelId="{B1DE44D4-E231-465F-98B3-CD1EF9BDE0F3}" type="pres">
      <dgm:prSet presAssocID="{6772D385-ECFA-496E-AE8C-38BB7D667807}" presName="Name13" presStyleLbl="parChTrans1D2" presStyleIdx="2" presStyleCnt="3"/>
      <dgm:spPr/>
    </dgm:pt>
    <dgm:pt modelId="{020FD29D-EE7B-4514-BD24-967376FD702F}" type="pres">
      <dgm:prSet presAssocID="{1AAEBFD2-1904-40EC-B507-B58212BCE256}" presName="childText" presStyleLbl="bgAcc1" presStyleIdx="2" presStyleCnt="3" custScaleX="157975">
        <dgm:presLayoutVars>
          <dgm:bulletEnabled val="1"/>
        </dgm:presLayoutVars>
      </dgm:prSet>
      <dgm:spPr/>
    </dgm:pt>
  </dgm:ptLst>
  <dgm:cxnLst>
    <dgm:cxn modelId="{91714403-78AE-4F3E-B813-3655989D0166}" type="presOf" srcId="{176AF243-C093-4E42-BAE7-E52A528CA40D}" destId="{CEE74E82-9B19-4FB0-A2C3-167288B7B5B5}" srcOrd="0" destOrd="0" presId="urn:microsoft.com/office/officeart/2005/8/layout/hierarchy3"/>
    <dgm:cxn modelId="{9B9D361B-C7C7-4783-92E6-7CF6735AC344}" type="presOf" srcId="{53BC9ADB-905F-43A6-A6A5-D8D3D1D66C80}" destId="{2A4A8FBC-9EDC-49B6-A0FF-134758A6F05E}" srcOrd="0" destOrd="0" presId="urn:microsoft.com/office/officeart/2005/8/layout/hierarchy3"/>
    <dgm:cxn modelId="{1F11AF40-EEB5-4AFC-AFF0-776853E80085}" type="presOf" srcId="{53BC9ADB-905F-43A6-A6A5-D8D3D1D66C80}" destId="{B524FB00-26BB-4DB4-9B1C-BF7F850BD505}" srcOrd="1" destOrd="0" presId="urn:microsoft.com/office/officeart/2005/8/layout/hierarchy3"/>
    <dgm:cxn modelId="{0A72914B-718D-43F7-BF0A-73620B5DE57E}" type="presOf" srcId="{1AAEBFD2-1904-40EC-B507-B58212BCE256}" destId="{020FD29D-EE7B-4514-BD24-967376FD702F}" srcOrd="0" destOrd="0" presId="urn:microsoft.com/office/officeart/2005/8/layout/hierarchy3"/>
    <dgm:cxn modelId="{AE99886E-7CCF-4C4E-A352-54AEABC7FE13}" type="presOf" srcId="{10F939E6-4E26-47A7-AE88-E7C29FB54EC7}" destId="{B5E05D5E-50B2-4502-B313-51B797A19A5E}" srcOrd="0" destOrd="0" presId="urn:microsoft.com/office/officeart/2005/8/layout/hierarchy3"/>
    <dgm:cxn modelId="{8D8B9759-9118-42ED-AA70-71B92C3311F0}" srcId="{53BC9ADB-905F-43A6-A6A5-D8D3D1D66C80}" destId="{10F939E6-4E26-47A7-AE88-E7C29FB54EC7}" srcOrd="1" destOrd="0" parTransId="{8EAEBED3-3A48-43ED-A074-96277FAA1614}" sibTransId="{DFA1A1CF-606D-49C2-B51C-93C7561C452F}"/>
    <dgm:cxn modelId="{7BE8CDC2-6094-4415-9FAB-54FEA318063F}" srcId="{53BC9ADB-905F-43A6-A6A5-D8D3D1D66C80}" destId="{1AAEBFD2-1904-40EC-B507-B58212BCE256}" srcOrd="2" destOrd="0" parTransId="{6772D385-ECFA-496E-AE8C-38BB7D667807}" sibTransId="{D0F40944-7AFC-4B87-9D80-8A30147A632B}"/>
    <dgm:cxn modelId="{D2F402D7-ECF3-4A25-B90C-E79F2706EC40}" type="presOf" srcId="{04B62B2A-9452-453E-8B2C-887E9ECE699C}" destId="{CB9897A4-1949-43E3-820D-F316E62B616A}" srcOrd="0" destOrd="0" presId="urn:microsoft.com/office/officeart/2005/8/layout/hierarchy3"/>
    <dgm:cxn modelId="{07958DDF-4967-4081-A2C0-6D1C47C327EB}" srcId="{B44DBC33-476C-40E9-A669-A2F5A264B472}" destId="{53BC9ADB-905F-43A6-A6A5-D8D3D1D66C80}" srcOrd="0" destOrd="0" parTransId="{2C21CC07-104A-4C29-9C68-422071B8FB57}" sibTransId="{9DB98699-664B-4FFF-A3D4-7A2B3BBE30B4}"/>
    <dgm:cxn modelId="{2FA44CE9-5E7D-43D3-BAE4-98AE768958E8}" type="presOf" srcId="{8EAEBED3-3A48-43ED-A074-96277FAA1614}" destId="{3889690C-FCE6-4ECC-BDF3-F3F5401F40B6}" srcOrd="0" destOrd="0" presId="urn:microsoft.com/office/officeart/2005/8/layout/hierarchy3"/>
    <dgm:cxn modelId="{A0B4E7F3-A900-4FAA-BD7B-654AD2F05098}" type="presOf" srcId="{B44DBC33-476C-40E9-A669-A2F5A264B472}" destId="{38C997E1-4B81-4A24-B5F3-B78C8A11ADDE}" srcOrd="0" destOrd="0" presId="urn:microsoft.com/office/officeart/2005/8/layout/hierarchy3"/>
    <dgm:cxn modelId="{21EFEEF5-1DDD-4DF7-B1EF-AAC62E285A53}" srcId="{53BC9ADB-905F-43A6-A6A5-D8D3D1D66C80}" destId="{176AF243-C093-4E42-BAE7-E52A528CA40D}" srcOrd="0" destOrd="0" parTransId="{04B62B2A-9452-453E-8B2C-887E9ECE699C}" sibTransId="{C67BB8FD-C274-4C00-B638-09A9EC9B36E4}"/>
    <dgm:cxn modelId="{C3DA4BFB-D2F3-4A44-BEC4-8D41240621A4}" type="presOf" srcId="{6772D385-ECFA-496E-AE8C-38BB7D667807}" destId="{B1DE44D4-E231-465F-98B3-CD1EF9BDE0F3}" srcOrd="0" destOrd="0" presId="urn:microsoft.com/office/officeart/2005/8/layout/hierarchy3"/>
    <dgm:cxn modelId="{CE72CA0A-CE0F-4D6E-8CB6-8B89B8BC9E92}" type="presParOf" srcId="{38C997E1-4B81-4A24-B5F3-B78C8A11ADDE}" destId="{0F438B8D-43B0-4239-80FC-10727277BAC8}" srcOrd="0" destOrd="0" presId="urn:microsoft.com/office/officeart/2005/8/layout/hierarchy3"/>
    <dgm:cxn modelId="{78F44B1C-3579-40A8-B6B7-3D009DE3BAF1}" type="presParOf" srcId="{0F438B8D-43B0-4239-80FC-10727277BAC8}" destId="{4F89E548-0587-495C-8032-0834E2D83CFB}" srcOrd="0" destOrd="0" presId="urn:microsoft.com/office/officeart/2005/8/layout/hierarchy3"/>
    <dgm:cxn modelId="{8473A780-E9D0-4599-B51E-5A5D65A11A89}" type="presParOf" srcId="{4F89E548-0587-495C-8032-0834E2D83CFB}" destId="{2A4A8FBC-9EDC-49B6-A0FF-134758A6F05E}" srcOrd="0" destOrd="0" presId="urn:microsoft.com/office/officeart/2005/8/layout/hierarchy3"/>
    <dgm:cxn modelId="{808A07DD-5E4B-44CD-9805-870FA86CE2BA}" type="presParOf" srcId="{4F89E548-0587-495C-8032-0834E2D83CFB}" destId="{B524FB00-26BB-4DB4-9B1C-BF7F850BD505}" srcOrd="1" destOrd="0" presId="urn:microsoft.com/office/officeart/2005/8/layout/hierarchy3"/>
    <dgm:cxn modelId="{B6E6F08B-8185-463F-8360-90E7CF09CA1F}" type="presParOf" srcId="{0F438B8D-43B0-4239-80FC-10727277BAC8}" destId="{93F2C0BF-1D26-46A2-A5C7-4DF60D1303DA}" srcOrd="1" destOrd="0" presId="urn:microsoft.com/office/officeart/2005/8/layout/hierarchy3"/>
    <dgm:cxn modelId="{8B1D2042-CC81-466E-94D2-78F8AE1CB36F}" type="presParOf" srcId="{93F2C0BF-1D26-46A2-A5C7-4DF60D1303DA}" destId="{CB9897A4-1949-43E3-820D-F316E62B616A}" srcOrd="0" destOrd="0" presId="urn:microsoft.com/office/officeart/2005/8/layout/hierarchy3"/>
    <dgm:cxn modelId="{8907E9DE-4BA9-4487-8BDE-C0BBE7BC8C6A}" type="presParOf" srcId="{93F2C0BF-1D26-46A2-A5C7-4DF60D1303DA}" destId="{CEE74E82-9B19-4FB0-A2C3-167288B7B5B5}" srcOrd="1" destOrd="0" presId="urn:microsoft.com/office/officeart/2005/8/layout/hierarchy3"/>
    <dgm:cxn modelId="{AE5D56E2-F60E-4736-AF31-AC97AE8BE021}" type="presParOf" srcId="{93F2C0BF-1D26-46A2-A5C7-4DF60D1303DA}" destId="{3889690C-FCE6-4ECC-BDF3-F3F5401F40B6}" srcOrd="2" destOrd="0" presId="urn:microsoft.com/office/officeart/2005/8/layout/hierarchy3"/>
    <dgm:cxn modelId="{054EA4AE-6482-421C-A5E9-608ECEC4D15A}" type="presParOf" srcId="{93F2C0BF-1D26-46A2-A5C7-4DF60D1303DA}" destId="{B5E05D5E-50B2-4502-B313-51B797A19A5E}" srcOrd="3" destOrd="0" presId="urn:microsoft.com/office/officeart/2005/8/layout/hierarchy3"/>
    <dgm:cxn modelId="{879F27F6-919B-48D3-AAAE-07582F8F03A3}" type="presParOf" srcId="{93F2C0BF-1D26-46A2-A5C7-4DF60D1303DA}" destId="{B1DE44D4-E231-465F-98B3-CD1EF9BDE0F3}" srcOrd="4" destOrd="0" presId="urn:microsoft.com/office/officeart/2005/8/layout/hierarchy3"/>
    <dgm:cxn modelId="{592A77A4-EE6A-4217-823F-347DCF24C4B1}" type="presParOf" srcId="{93F2C0BF-1D26-46A2-A5C7-4DF60D1303DA}" destId="{020FD29D-EE7B-4514-BD24-967376FD702F}"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44DBC33-476C-40E9-A669-A2F5A264B47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GB"/>
        </a:p>
      </dgm:t>
    </dgm:pt>
    <dgm:pt modelId="{53BC9ADB-905F-43A6-A6A5-D8D3D1D66C80}">
      <dgm:prSet phldrT="[Text]" custT="1"/>
      <dgm:spPr/>
      <dgm:t>
        <a:bodyPr/>
        <a:lstStyle/>
        <a:p>
          <a:r>
            <a:rPr lang="en-IN" sz="2400" b="0" i="0" dirty="0">
              <a:latin typeface="Arial Narrow" panose="020B0604020202020204" pitchFamily="34" charset="0"/>
              <a:cs typeface="Arial Narrow" panose="020B0604020202020204" pitchFamily="34" charset="0"/>
            </a:rPr>
            <a:t>Types of Normal Form</a:t>
          </a:r>
          <a:endParaRPr lang="en-GB" sz="2400" b="0" i="0" dirty="0">
            <a:latin typeface="Arial Narrow" panose="020B0604020202020204" pitchFamily="34" charset="0"/>
            <a:cs typeface="Arial Narrow" panose="020B0604020202020204" pitchFamily="34" charset="0"/>
          </a:endParaRPr>
        </a:p>
      </dgm:t>
    </dgm:pt>
    <dgm:pt modelId="{2C21CC07-104A-4C29-9C68-422071B8FB57}" type="par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9DB98699-664B-4FFF-A3D4-7A2B3BBE30B4}" type="sib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176AF243-C093-4E42-BAE7-E52A528CA40D}">
      <dgm:prSet phldrT="[Text]" custT="1"/>
      <dgm:spPr>
        <a:noFill/>
      </dgm:spPr>
      <dgm:t>
        <a:bodyPr/>
        <a:lstStyle/>
        <a:p>
          <a:r>
            <a:rPr lang="en-IN" sz="2400" b="0" i="0" dirty="0">
              <a:latin typeface="Arial Narrow" panose="020B0604020202020204" pitchFamily="34" charset="0"/>
              <a:cs typeface="Arial Narrow" panose="020B0604020202020204" pitchFamily="34" charset="0"/>
            </a:rPr>
            <a:t>First Normal Form </a:t>
          </a:r>
        </a:p>
        <a:p>
          <a:r>
            <a:rPr lang="en-IN" sz="2400" b="0" i="0" dirty="0">
              <a:latin typeface="Arial Narrow" panose="020B0604020202020204" pitchFamily="34" charset="0"/>
              <a:cs typeface="Arial Narrow" panose="020B0604020202020204" pitchFamily="34" charset="0"/>
            </a:rPr>
            <a:t>(1NF)</a:t>
          </a:r>
          <a:endParaRPr lang="en-GB" sz="2400" b="0" i="0" dirty="0">
            <a:latin typeface="Arial Narrow" panose="020B0604020202020204" pitchFamily="34" charset="0"/>
            <a:cs typeface="Arial Narrow" panose="020B0604020202020204" pitchFamily="34" charset="0"/>
          </a:endParaRPr>
        </a:p>
      </dgm:t>
    </dgm:pt>
    <dgm:pt modelId="{04B62B2A-9452-453E-8B2C-887E9ECE699C}" type="par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C67BB8FD-C274-4C00-B638-09A9EC9B36E4}" type="sib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10F939E6-4E26-47A7-AE88-E7C29FB54EC7}">
      <dgm:prSet phldrT="[Text]" custT="1"/>
      <dgm:spPr>
        <a:solidFill>
          <a:schemeClr val="bg2">
            <a:lumMod val="90000"/>
            <a:alpha val="90000"/>
          </a:schemeClr>
        </a:solidFill>
      </dgm:spPr>
      <dgm:t>
        <a:bodyPr/>
        <a:lstStyle/>
        <a:p>
          <a:r>
            <a:rPr lang="en-IN" sz="2400" b="0" i="0" dirty="0">
              <a:latin typeface="Arial Narrow" panose="020B0604020202020204" pitchFamily="34" charset="0"/>
              <a:cs typeface="Arial Narrow" panose="020B0604020202020204" pitchFamily="34" charset="0"/>
            </a:rPr>
            <a:t>Second Normal Form (2NF)</a:t>
          </a:r>
          <a:endParaRPr lang="en-GB" sz="2400" b="0" i="0" dirty="0">
            <a:latin typeface="Arial Narrow" panose="020B0604020202020204" pitchFamily="34" charset="0"/>
            <a:cs typeface="Arial Narrow" panose="020B0604020202020204" pitchFamily="34" charset="0"/>
          </a:endParaRPr>
        </a:p>
      </dgm:t>
    </dgm:pt>
    <dgm:pt modelId="{8EAEBED3-3A48-43ED-A074-96277FAA1614}" type="par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DFA1A1CF-606D-49C2-B51C-93C7561C452F}" type="sib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1AAEBFD2-1904-40EC-B507-B58212BCE256}">
      <dgm:prSet phldrT="[Text]" custT="1"/>
      <dgm:spPr/>
      <dgm:t>
        <a:bodyPr/>
        <a:lstStyle/>
        <a:p>
          <a:r>
            <a:rPr lang="en-IN" sz="2400" b="0" i="0" dirty="0">
              <a:latin typeface="Arial Narrow" panose="020B0604020202020204" pitchFamily="34" charset="0"/>
              <a:cs typeface="Arial Narrow" panose="020B0604020202020204" pitchFamily="34" charset="0"/>
            </a:rPr>
            <a:t>Third Normal Form (3NF)</a:t>
          </a:r>
          <a:endParaRPr lang="en-GB" sz="2400" b="0" i="0" dirty="0">
            <a:latin typeface="Arial Narrow" panose="020B0604020202020204" pitchFamily="34" charset="0"/>
            <a:cs typeface="Arial Narrow" panose="020B0604020202020204" pitchFamily="34" charset="0"/>
          </a:endParaRPr>
        </a:p>
      </dgm:t>
    </dgm:pt>
    <dgm:pt modelId="{6772D385-ECFA-496E-AE8C-38BB7D667807}" type="par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D0F40944-7AFC-4B87-9D80-8A30147A632B}" type="sib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38C997E1-4B81-4A24-B5F3-B78C8A11ADDE}" type="pres">
      <dgm:prSet presAssocID="{B44DBC33-476C-40E9-A669-A2F5A264B472}" presName="diagram" presStyleCnt="0">
        <dgm:presLayoutVars>
          <dgm:chPref val="1"/>
          <dgm:dir/>
          <dgm:animOne val="branch"/>
          <dgm:animLvl val="lvl"/>
          <dgm:resizeHandles/>
        </dgm:presLayoutVars>
      </dgm:prSet>
      <dgm:spPr/>
    </dgm:pt>
    <dgm:pt modelId="{0F438B8D-43B0-4239-80FC-10727277BAC8}" type="pres">
      <dgm:prSet presAssocID="{53BC9ADB-905F-43A6-A6A5-D8D3D1D66C80}" presName="root" presStyleCnt="0"/>
      <dgm:spPr/>
    </dgm:pt>
    <dgm:pt modelId="{4F89E548-0587-495C-8032-0834E2D83CFB}" type="pres">
      <dgm:prSet presAssocID="{53BC9ADB-905F-43A6-A6A5-D8D3D1D66C80}" presName="rootComposite" presStyleCnt="0"/>
      <dgm:spPr/>
    </dgm:pt>
    <dgm:pt modelId="{2A4A8FBC-9EDC-49B6-A0FF-134758A6F05E}" type="pres">
      <dgm:prSet presAssocID="{53BC9ADB-905F-43A6-A6A5-D8D3D1D66C80}" presName="rootText" presStyleLbl="node1" presStyleIdx="0" presStyleCnt="1" custScaleX="137675"/>
      <dgm:spPr/>
    </dgm:pt>
    <dgm:pt modelId="{B524FB00-26BB-4DB4-9B1C-BF7F850BD505}" type="pres">
      <dgm:prSet presAssocID="{53BC9ADB-905F-43A6-A6A5-D8D3D1D66C80}" presName="rootConnector" presStyleLbl="node1" presStyleIdx="0" presStyleCnt="1"/>
      <dgm:spPr/>
    </dgm:pt>
    <dgm:pt modelId="{93F2C0BF-1D26-46A2-A5C7-4DF60D1303DA}" type="pres">
      <dgm:prSet presAssocID="{53BC9ADB-905F-43A6-A6A5-D8D3D1D66C80}" presName="childShape" presStyleCnt="0"/>
      <dgm:spPr/>
    </dgm:pt>
    <dgm:pt modelId="{CB9897A4-1949-43E3-820D-F316E62B616A}" type="pres">
      <dgm:prSet presAssocID="{04B62B2A-9452-453E-8B2C-887E9ECE699C}" presName="Name13" presStyleLbl="parChTrans1D2" presStyleIdx="0" presStyleCnt="3"/>
      <dgm:spPr/>
    </dgm:pt>
    <dgm:pt modelId="{CEE74E82-9B19-4FB0-A2C3-167288B7B5B5}" type="pres">
      <dgm:prSet presAssocID="{176AF243-C093-4E42-BAE7-E52A528CA40D}" presName="childText" presStyleLbl="bgAcc1" presStyleIdx="0" presStyleCnt="3" custScaleX="159943">
        <dgm:presLayoutVars>
          <dgm:bulletEnabled val="1"/>
        </dgm:presLayoutVars>
      </dgm:prSet>
      <dgm:spPr/>
    </dgm:pt>
    <dgm:pt modelId="{3889690C-FCE6-4ECC-BDF3-F3F5401F40B6}" type="pres">
      <dgm:prSet presAssocID="{8EAEBED3-3A48-43ED-A074-96277FAA1614}" presName="Name13" presStyleLbl="parChTrans1D2" presStyleIdx="1" presStyleCnt="3"/>
      <dgm:spPr/>
    </dgm:pt>
    <dgm:pt modelId="{B5E05D5E-50B2-4502-B313-51B797A19A5E}" type="pres">
      <dgm:prSet presAssocID="{10F939E6-4E26-47A7-AE88-E7C29FB54EC7}" presName="childText" presStyleLbl="bgAcc1" presStyleIdx="1" presStyleCnt="3" custScaleX="160792">
        <dgm:presLayoutVars>
          <dgm:bulletEnabled val="1"/>
        </dgm:presLayoutVars>
      </dgm:prSet>
      <dgm:spPr/>
    </dgm:pt>
    <dgm:pt modelId="{B1DE44D4-E231-465F-98B3-CD1EF9BDE0F3}" type="pres">
      <dgm:prSet presAssocID="{6772D385-ECFA-496E-AE8C-38BB7D667807}" presName="Name13" presStyleLbl="parChTrans1D2" presStyleIdx="2" presStyleCnt="3"/>
      <dgm:spPr/>
    </dgm:pt>
    <dgm:pt modelId="{020FD29D-EE7B-4514-BD24-967376FD702F}" type="pres">
      <dgm:prSet presAssocID="{1AAEBFD2-1904-40EC-B507-B58212BCE256}" presName="childText" presStyleLbl="bgAcc1" presStyleIdx="2" presStyleCnt="3" custScaleX="157975">
        <dgm:presLayoutVars>
          <dgm:bulletEnabled val="1"/>
        </dgm:presLayoutVars>
      </dgm:prSet>
      <dgm:spPr/>
    </dgm:pt>
  </dgm:ptLst>
  <dgm:cxnLst>
    <dgm:cxn modelId="{BA4BCB36-C577-4D54-BBEE-8570FF6A19E8}" type="presOf" srcId="{8EAEBED3-3A48-43ED-A074-96277FAA1614}" destId="{3889690C-FCE6-4ECC-BDF3-F3F5401F40B6}" srcOrd="0" destOrd="0" presId="urn:microsoft.com/office/officeart/2005/8/layout/hierarchy3"/>
    <dgm:cxn modelId="{EF6B5061-4546-4EF6-B26D-3D2E2EAC7C4F}" type="presOf" srcId="{B44DBC33-476C-40E9-A669-A2F5A264B472}" destId="{38C997E1-4B81-4A24-B5F3-B78C8A11ADDE}" srcOrd="0" destOrd="0" presId="urn:microsoft.com/office/officeart/2005/8/layout/hierarchy3"/>
    <dgm:cxn modelId="{8D8B9759-9118-42ED-AA70-71B92C3311F0}" srcId="{53BC9ADB-905F-43A6-A6A5-D8D3D1D66C80}" destId="{10F939E6-4E26-47A7-AE88-E7C29FB54EC7}" srcOrd="1" destOrd="0" parTransId="{8EAEBED3-3A48-43ED-A074-96277FAA1614}" sibTransId="{DFA1A1CF-606D-49C2-B51C-93C7561C452F}"/>
    <dgm:cxn modelId="{AA2902AD-94BB-458E-8C3C-14FE66D1F0CC}" type="presOf" srcId="{04B62B2A-9452-453E-8B2C-887E9ECE699C}" destId="{CB9897A4-1949-43E3-820D-F316E62B616A}" srcOrd="0" destOrd="0" presId="urn:microsoft.com/office/officeart/2005/8/layout/hierarchy3"/>
    <dgm:cxn modelId="{FE58D2AD-0F14-4C10-8D06-EC2DB8C5308F}" type="presOf" srcId="{6772D385-ECFA-496E-AE8C-38BB7D667807}" destId="{B1DE44D4-E231-465F-98B3-CD1EF9BDE0F3}" srcOrd="0" destOrd="0" presId="urn:microsoft.com/office/officeart/2005/8/layout/hierarchy3"/>
    <dgm:cxn modelId="{64F736B6-927D-40FE-BC79-48C37E5E92B3}" type="presOf" srcId="{53BC9ADB-905F-43A6-A6A5-D8D3D1D66C80}" destId="{B524FB00-26BB-4DB4-9B1C-BF7F850BD505}" srcOrd="1" destOrd="0" presId="urn:microsoft.com/office/officeart/2005/8/layout/hierarchy3"/>
    <dgm:cxn modelId="{E23287B8-87D6-4D67-B41A-E6087A02569D}" type="presOf" srcId="{10F939E6-4E26-47A7-AE88-E7C29FB54EC7}" destId="{B5E05D5E-50B2-4502-B313-51B797A19A5E}" srcOrd="0" destOrd="0" presId="urn:microsoft.com/office/officeart/2005/8/layout/hierarchy3"/>
    <dgm:cxn modelId="{892CC8BB-9F5A-4639-8A90-D4671CB64C78}" type="presOf" srcId="{176AF243-C093-4E42-BAE7-E52A528CA40D}" destId="{CEE74E82-9B19-4FB0-A2C3-167288B7B5B5}" srcOrd="0" destOrd="0" presId="urn:microsoft.com/office/officeart/2005/8/layout/hierarchy3"/>
    <dgm:cxn modelId="{7BE8CDC2-6094-4415-9FAB-54FEA318063F}" srcId="{53BC9ADB-905F-43A6-A6A5-D8D3D1D66C80}" destId="{1AAEBFD2-1904-40EC-B507-B58212BCE256}" srcOrd="2" destOrd="0" parTransId="{6772D385-ECFA-496E-AE8C-38BB7D667807}" sibTransId="{D0F40944-7AFC-4B87-9D80-8A30147A632B}"/>
    <dgm:cxn modelId="{A89F5CDB-5115-427D-96CD-BEC2E38EF632}" type="presOf" srcId="{53BC9ADB-905F-43A6-A6A5-D8D3D1D66C80}" destId="{2A4A8FBC-9EDC-49B6-A0FF-134758A6F05E}" srcOrd="0" destOrd="0" presId="urn:microsoft.com/office/officeart/2005/8/layout/hierarchy3"/>
    <dgm:cxn modelId="{07958DDF-4967-4081-A2C0-6D1C47C327EB}" srcId="{B44DBC33-476C-40E9-A669-A2F5A264B472}" destId="{53BC9ADB-905F-43A6-A6A5-D8D3D1D66C80}" srcOrd="0" destOrd="0" parTransId="{2C21CC07-104A-4C29-9C68-422071B8FB57}" sibTransId="{9DB98699-664B-4FFF-A3D4-7A2B3BBE30B4}"/>
    <dgm:cxn modelId="{22F323E9-34E8-4F2B-A812-B8F9FBA13678}" type="presOf" srcId="{1AAEBFD2-1904-40EC-B507-B58212BCE256}" destId="{020FD29D-EE7B-4514-BD24-967376FD702F}" srcOrd="0" destOrd="0" presId="urn:microsoft.com/office/officeart/2005/8/layout/hierarchy3"/>
    <dgm:cxn modelId="{21EFEEF5-1DDD-4DF7-B1EF-AAC62E285A53}" srcId="{53BC9ADB-905F-43A6-A6A5-D8D3D1D66C80}" destId="{176AF243-C093-4E42-BAE7-E52A528CA40D}" srcOrd="0" destOrd="0" parTransId="{04B62B2A-9452-453E-8B2C-887E9ECE699C}" sibTransId="{C67BB8FD-C274-4C00-B638-09A9EC9B36E4}"/>
    <dgm:cxn modelId="{6210F310-7B66-438B-9952-9BCDE5651557}" type="presParOf" srcId="{38C997E1-4B81-4A24-B5F3-B78C8A11ADDE}" destId="{0F438B8D-43B0-4239-80FC-10727277BAC8}" srcOrd="0" destOrd="0" presId="urn:microsoft.com/office/officeart/2005/8/layout/hierarchy3"/>
    <dgm:cxn modelId="{F79BEE8A-FAA6-4170-B98C-70B1C7681494}" type="presParOf" srcId="{0F438B8D-43B0-4239-80FC-10727277BAC8}" destId="{4F89E548-0587-495C-8032-0834E2D83CFB}" srcOrd="0" destOrd="0" presId="urn:microsoft.com/office/officeart/2005/8/layout/hierarchy3"/>
    <dgm:cxn modelId="{716AE4E5-12E8-47DD-8403-B52CC931EF1F}" type="presParOf" srcId="{4F89E548-0587-495C-8032-0834E2D83CFB}" destId="{2A4A8FBC-9EDC-49B6-A0FF-134758A6F05E}" srcOrd="0" destOrd="0" presId="urn:microsoft.com/office/officeart/2005/8/layout/hierarchy3"/>
    <dgm:cxn modelId="{7AF9C51D-3D40-4310-B147-F584BC59A1C7}" type="presParOf" srcId="{4F89E548-0587-495C-8032-0834E2D83CFB}" destId="{B524FB00-26BB-4DB4-9B1C-BF7F850BD505}" srcOrd="1" destOrd="0" presId="urn:microsoft.com/office/officeart/2005/8/layout/hierarchy3"/>
    <dgm:cxn modelId="{E8108FF7-A30C-4A81-AB8A-6D3793D0EF9C}" type="presParOf" srcId="{0F438B8D-43B0-4239-80FC-10727277BAC8}" destId="{93F2C0BF-1D26-46A2-A5C7-4DF60D1303DA}" srcOrd="1" destOrd="0" presId="urn:microsoft.com/office/officeart/2005/8/layout/hierarchy3"/>
    <dgm:cxn modelId="{2E64107C-FA84-415A-A517-6FAF18019E9D}" type="presParOf" srcId="{93F2C0BF-1D26-46A2-A5C7-4DF60D1303DA}" destId="{CB9897A4-1949-43E3-820D-F316E62B616A}" srcOrd="0" destOrd="0" presId="urn:microsoft.com/office/officeart/2005/8/layout/hierarchy3"/>
    <dgm:cxn modelId="{461CFC61-0238-4060-A2D8-3AF3C849BBF9}" type="presParOf" srcId="{93F2C0BF-1D26-46A2-A5C7-4DF60D1303DA}" destId="{CEE74E82-9B19-4FB0-A2C3-167288B7B5B5}" srcOrd="1" destOrd="0" presId="urn:microsoft.com/office/officeart/2005/8/layout/hierarchy3"/>
    <dgm:cxn modelId="{0DDB2835-4243-40CD-9269-FFC7783E6D79}" type="presParOf" srcId="{93F2C0BF-1D26-46A2-A5C7-4DF60D1303DA}" destId="{3889690C-FCE6-4ECC-BDF3-F3F5401F40B6}" srcOrd="2" destOrd="0" presId="urn:microsoft.com/office/officeart/2005/8/layout/hierarchy3"/>
    <dgm:cxn modelId="{8EF82F88-FA32-4044-BF81-1A6B6C38CB93}" type="presParOf" srcId="{93F2C0BF-1D26-46A2-A5C7-4DF60D1303DA}" destId="{B5E05D5E-50B2-4502-B313-51B797A19A5E}" srcOrd="3" destOrd="0" presId="urn:microsoft.com/office/officeart/2005/8/layout/hierarchy3"/>
    <dgm:cxn modelId="{CEE989C8-6C70-4632-BCA5-B42827C3B7E4}" type="presParOf" srcId="{93F2C0BF-1D26-46A2-A5C7-4DF60D1303DA}" destId="{B1DE44D4-E231-465F-98B3-CD1EF9BDE0F3}" srcOrd="4" destOrd="0" presId="urn:microsoft.com/office/officeart/2005/8/layout/hierarchy3"/>
    <dgm:cxn modelId="{485F13C6-CC79-4BDD-A0EA-E2DF0788C252}" type="presParOf" srcId="{93F2C0BF-1D26-46A2-A5C7-4DF60D1303DA}" destId="{020FD29D-EE7B-4514-BD24-967376FD702F}" srcOrd="5"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44DBC33-476C-40E9-A669-A2F5A264B47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GB"/>
        </a:p>
      </dgm:t>
    </dgm:pt>
    <dgm:pt modelId="{53BC9ADB-905F-43A6-A6A5-D8D3D1D66C80}">
      <dgm:prSet phldrT="[Text]" custT="1"/>
      <dgm:spPr/>
      <dgm:t>
        <a:bodyPr/>
        <a:lstStyle/>
        <a:p>
          <a:r>
            <a:rPr lang="en-IN" sz="2400" b="0" i="0" dirty="0">
              <a:latin typeface="Arial Narrow" panose="020B0604020202020204" pitchFamily="34" charset="0"/>
              <a:cs typeface="Arial Narrow" panose="020B0604020202020204" pitchFamily="34" charset="0"/>
            </a:rPr>
            <a:t>Types of Normal Form</a:t>
          </a:r>
          <a:endParaRPr lang="en-GB" sz="2400" b="0" i="0" dirty="0">
            <a:latin typeface="Arial Narrow" panose="020B0604020202020204" pitchFamily="34" charset="0"/>
            <a:cs typeface="Arial Narrow" panose="020B0604020202020204" pitchFamily="34" charset="0"/>
          </a:endParaRPr>
        </a:p>
      </dgm:t>
    </dgm:pt>
    <dgm:pt modelId="{2C21CC07-104A-4C29-9C68-422071B8FB57}" type="par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9DB98699-664B-4FFF-A3D4-7A2B3BBE30B4}" type="sib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176AF243-C093-4E42-BAE7-E52A528CA40D}">
      <dgm:prSet phldrT="[Text]" custT="1"/>
      <dgm:spPr>
        <a:noFill/>
      </dgm:spPr>
      <dgm:t>
        <a:bodyPr/>
        <a:lstStyle/>
        <a:p>
          <a:r>
            <a:rPr lang="en-IN" sz="2400" b="0" i="0" dirty="0">
              <a:latin typeface="Arial Narrow" panose="020B0604020202020204" pitchFamily="34" charset="0"/>
              <a:cs typeface="Arial Narrow" panose="020B0604020202020204" pitchFamily="34" charset="0"/>
            </a:rPr>
            <a:t>First Normal Form </a:t>
          </a:r>
        </a:p>
        <a:p>
          <a:r>
            <a:rPr lang="en-IN" sz="2400" b="0" i="0" dirty="0">
              <a:latin typeface="Arial Narrow" panose="020B0604020202020204" pitchFamily="34" charset="0"/>
              <a:cs typeface="Arial Narrow" panose="020B0604020202020204" pitchFamily="34" charset="0"/>
            </a:rPr>
            <a:t>(1NF)</a:t>
          </a:r>
          <a:endParaRPr lang="en-GB" sz="2400" b="0" i="0" dirty="0">
            <a:latin typeface="Arial Narrow" panose="020B0604020202020204" pitchFamily="34" charset="0"/>
            <a:cs typeface="Arial Narrow" panose="020B0604020202020204" pitchFamily="34" charset="0"/>
          </a:endParaRPr>
        </a:p>
      </dgm:t>
    </dgm:pt>
    <dgm:pt modelId="{04B62B2A-9452-453E-8B2C-887E9ECE699C}" type="par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C67BB8FD-C274-4C00-B638-09A9EC9B36E4}" type="sib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10F939E6-4E26-47A7-AE88-E7C29FB54EC7}">
      <dgm:prSet phldrT="[Text]" custT="1"/>
      <dgm:spPr>
        <a:noFill/>
      </dgm:spPr>
      <dgm:t>
        <a:bodyPr/>
        <a:lstStyle/>
        <a:p>
          <a:r>
            <a:rPr lang="en-IN" sz="2400" b="0" i="0" dirty="0">
              <a:latin typeface="Arial Narrow" panose="020B0604020202020204" pitchFamily="34" charset="0"/>
              <a:cs typeface="Arial Narrow" panose="020B0604020202020204" pitchFamily="34" charset="0"/>
            </a:rPr>
            <a:t>Second Normal Form (2NF)</a:t>
          </a:r>
          <a:endParaRPr lang="en-GB" sz="2400" b="0" i="0" dirty="0">
            <a:latin typeface="Arial Narrow" panose="020B0604020202020204" pitchFamily="34" charset="0"/>
            <a:cs typeface="Arial Narrow" panose="020B0604020202020204" pitchFamily="34" charset="0"/>
          </a:endParaRPr>
        </a:p>
      </dgm:t>
    </dgm:pt>
    <dgm:pt modelId="{8EAEBED3-3A48-43ED-A074-96277FAA1614}" type="par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DFA1A1CF-606D-49C2-B51C-93C7561C452F}" type="sib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1AAEBFD2-1904-40EC-B507-B58212BCE256}">
      <dgm:prSet phldrT="[Text]" custT="1"/>
      <dgm:spPr>
        <a:solidFill>
          <a:schemeClr val="bg2">
            <a:lumMod val="90000"/>
            <a:alpha val="90000"/>
          </a:schemeClr>
        </a:solidFill>
      </dgm:spPr>
      <dgm:t>
        <a:bodyPr/>
        <a:lstStyle/>
        <a:p>
          <a:r>
            <a:rPr lang="en-IN" sz="2400" b="0" i="0" dirty="0">
              <a:latin typeface="Arial Narrow" panose="020B0604020202020204" pitchFamily="34" charset="0"/>
              <a:cs typeface="Arial Narrow" panose="020B0604020202020204" pitchFamily="34" charset="0"/>
            </a:rPr>
            <a:t>Third Normal Form (3NF)</a:t>
          </a:r>
          <a:endParaRPr lang="en-GB" sz="2400" b="0" i="0" dirty="0">
            <a:latin typeface="Arial Narrow" panose="020B0604020202020204" pitchFamily="34" charset="0"/>
            <a:cs typeface="Arial Narrow" panose="020B0604020202020204" pitchFamily="34" charset="0"/>
          </a:endParaRPr>
        </a:p>
      </dgm:t>
    </dgm:pt>
    <dgm:pt modelId="{6772D385-ECFA-496E-AE8C-38BB7D667807}" type="par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D0F40944-7AFC-4B87-9D80-8A30147A632B}" type="sib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38C997E1-4B81-4A24-B5F3-B78C8A11ADDE}" type="pres">
      <dgm:prSet presAssocID="{B44DBC33-476C-40E9-A669-A2F5A264B472}" presName="diagram" presStyleCnt="0">
        <dgm:presLayoutVars>
          <dgm:chPref val="1"/>
          <dgm:dir/>
          <dgm:animOne val="branch"/>
          <dgm:animLvl val="lvl"/>
          <dgm:resizeHandles/>
        </dgm:presLayoutVars>
      </dgm:prSet>
      <dgm:spPr/>
    </dgm:pt>
    <dgm:pt modelId="{0F438B8D-43B0-4239-80FC-10727277BAC8}" type="pres">
      <dgm:prSet presAssocID="{53BC9ADB-905F-43A6-A6A5-D8D3D1D66C80}" presName="root" presStyleCnt="0"/>
      <dgm:spPr/>
    </dgm:pt>
    <dgm:pt modelId="{4F89E548-0587-495C-8032-0834E2D83CFB}" type="pres">
      <dgm:prSet presAssocID="{53BC9ADB-905F-43A6-A6A5-D8D3D1D66C80}" presName="rootComposite" presStyleCnt="0"/>
      <dgm:spPr/>
    </dgm:pt>
    <dgm:pt modelId="{2A4A8FBC-9EDC-49B6-A0FF-134758A6F05E}" type="pres">
      <dgm:prSet presAssocID="{53BC9ADB-905F-43A6-A6A5-D8D3D1D66C80}" presName="rootText" presStyleLbl="node1" presStyleIdx="0" presStyleCnt="1" custScaleX="137675"/>
      <dgm:spPr/>
    </dgm:pt>
    <dgm:pt modelId="{B524FB00-26BB-4DB4-9B1C-BF7F850BD505}" type="pres">
      <dgm:prSet presAssocID="{53BC9ADB-905F-43A6-A6A5-D8D3D1D66C80}" presName="rootConnector" presStyleLbl="node1" presStyleIdx="0" presStyleCnt="1"/>
      <dgm:spPr/>
    </dgm:pt>
    <dgm:pt modelId="{93F2C0BF-1D26-46A2-A5C7-4DF60D1303DA}" type="pres">
      <dgm:prSet presAssocID="{53BC9ADB-905F-43A6-A6A5-D8D3D1D66C80}" presName="childShape" presStyleCnt="0"/>
      <dgm:spPr/>
    </dgm:pt>
    <dgm:pt modelId="{CB9897A4-1949-43E3-820D-F316E62B616A}" type="pres">
      <dgm:prSet presAssocID="{04B62B2A-9452-453E-8B2C-887E9ECE699C}" presName="Name13" presStyleLbl="parChTrans1D2" presStyleIdx="0" presStyleCnt="3"/>
      <dgm:spPr/>
    </dgm:pt>
    <dgm:pt modelId="{CEE74E82-9B19-4FB0-A2C3-167288B7B5B5}" type="pres">
      <dgm:prSet presAssocID="{176AF243-C093-4E42-BAE7-E52A528CA40D}" presName="childText" presStyleLbl="bgAcc1" presStyleIdx="0" presStyleCnt="3" custScaleX="159943">
        <dgm:presLayoutVars>
          <dgm:bulletEnabled val="1"/>
        </dgm:presLayoutVars>
      </dgm:prSet>
      <dgm:spPr/>
    </dgm:pt>
    <dgm:pt modelId="{3889690C-FCE6-4ECC-BDF3-F3F5401F40B6}" type="pres">
      <dgm:prSet presAssocID="{8EAEBED3-3A48-43ED-A074-96277FAA1614}" presName="Name13" presStyleLbl="parChTrans1D2" presStyleIdx="1" presStyleCnt="3"/>
      <dgm:spPr/>
    </dgm:pt>
    <dgm:pt modelId="{B5E05D5E-50B2-4502-B313-51B797A19A5E}" type="pres">
      <dgm:prSet presAssocID="{10F939E6-4E26-47A7-AE88-E7C29FB54EC7}" presName="childText" presStyleLbl="bgAcc1" presStyleIdx="1" presStyleCnt="3" custScaleX="160792">
        <dgm:presLayoutVars>
          <dgm:bulletEnabled val="1"/>
        </dgm:presLayoutVars>
      </dgm:prSet>
      <dgm:spPr/>
    </dgm:pt>
    <dgm:pt modelId="{B1DE44D4-E231-465F-98B3-CD1EF9BDE0F3}" type="pres">
      <dgm:prSet presAssocID="{6772D385-ECFA-496E-AE8C-38BB7D667807}" presName="Name13" presStyleLbl="parChTrans1D2" presStyleIdx="2" presStyleCnt="3"/>
      <dgm:spPr/>
    </dgm:pt>
    <dgm:pt modelId="{020FD29D-EE7B-4514-BD24-967376FD702F}" type="pres">
      <dgm:prSet presAssocID="{1AAEBFD2-1904-40EC-B507-B58212BCE256}" presName="childText" presStyleLbl="bgAcc1" presStyleIdx="2" presStyleCnt="3" custScaleX="157975">
        <dgm:presLayoutVars>
          <dgm:bulletEnabled val="1"/>
        </dgm:presLayoutVars>
      </dgm:prSet>
      <dgm:spPr/>
    </dgm:pt>
  </dgm:ptLst>
  <dgm:cxnLst>
    <dgm:cxn modelId="{3B5D493A-DE39-4266-8DEA-C159DAD04C31}" type="presOf" srcId="{10F939E6-4E26-47A7-AE88-E7C29FB54EC7}" destId="{B5E05D5E-50B2-4502-B313-51B797A19A5E}" srcOrd="0" destOrd="0" presId="urn:microsoft.com/office/officeart/2005/8/layout/hierarchy3"/>
    <dgm:cxn modelId="{445C1948-DF40-4F44-9303-45C4654D10F3}" type="presOf" srcId="{B44DBC33-476C-40E9-A669-A2F5A264B472}" destId="{38C997E1-4B81-4A24-B5F3-B78C8A11ADDE}" srcOrd="0" destOrd="0" presId="urn:microsoft.com/office/officeart/2005/8/layout/hierarchy3"/>
    <dgm:cxn modelId="{10397055-819D-409D-A191-FA6453D2CA01}" type="presOf" srcId="{53BC9ADB-905F-43A6-A6A5-D8D3D1D66C80}" destId="{B524FB00-26BB-4DB4-9B1C-BF7F850BD505}" srcOrd="1" destOrd="0" presId="urn:microsoft.com/office/officeart/2005/8/layout/hierarchy3"/>
    <dgm:cxn modelId="{8D8B9759-9118-42ED-AA70-71B92C3311F0}" srcId="{53BC9ADB-905F-43A6-A6A5-D8D3D1D66C80}" destId="{10F939E6-4E26-47A7-AE88-E7C29FB54EC7}" srcOrd="1" destOrd="0" parTransId="{8EAEBED3-3A48-43ED-A074-96277FAA1614}" sibTransId="{DFA1A1CF-606D-49C2-B51C-93C7561C452F}"/>
    <dgm:cxn modelId="{549F2B7D-C149-45C3-9083-2820082BEC2E}" type="presOf" srcId="{53BC9ADB-905F-43A6-A6A5-D8D3D1D66C80}" destId="{2A4A8FBC-9EDC-49B6-A0FF-134758A6F05E}" srcOrd="0" destOrd="0" presId="urn:microsoft.com/office/officeart/2005/8/layout/hierarchy3"/>
    <dgm:cxn modelId="{A5957F8D-1F40-4A05-95E9-34F956BA31E2}" type="presOf" srcId="{1AAEBFD2-1904-40EC-B507-B58212BCE256}" destId="{020FD29D-EE7B-4514-BD24-967376FD702F}" srcOrd="0" destOrd="0" presId="urn:microsoft.com/office/officeart/2005/8/layout/hierarchy3"/>
    <dgm:cxn modelId="{CE80F1A1-79D5-447B-9081-07DB214162C2}" type="presOf" srcId="{176AF243-C093-4E42-BAE7-E52A528CA40D}" destId="{CEE74E82-9B19-4FB0-A2C3-167288B7B5B5}" srcOrd="0" destOrd="0" presId="urn:microsoft.com/office/officeart/2005/8/layout/hierarchy3"/>
    <dgm:cxn modelId="{06361CB9-AC70-4FE1-BF79-E835D2127754}" type="presOf" srcId="{04B62B2A-9452-453E-8B2C-887E9ECE699C}" destId="{CB9897A4-1949-43E3-820D-F316E62B616A}" srcOrd="0" destOrd="0" presId="urn:microsoft.com/office/officeart/2005/8/layout/hierarchy3"/>
    <dgm:cxn modelId="{7BE8CDC2-6094-4415-9FAB-54FEA318063F}" srcId="{53BC9ADB-905F-43A6-A6A5-D8D3D1D66C80}" destId="{1AAEBFD2-1904-40EC-B507-B58212BCE256}" srcOrd="2" destOrd="0" parTransId="{6772D385-ECFA-496E-AE8C-38BB7D667807}" sibTransId="{D0F40944-7AFC-4B87-9D80-8A30147A632B}"/>
    <dgm:cxn modelId="{C987BDDD-03CA-405C-B230-75C60FDA1B8E}" type="presOf" srcId="{8EAEBED3-3A48-43ED-A074-96277FAA1614}" destId="{3889690C-FCE6-4ECC-BDF3-F3F5401F40B6}" srcOrd="0" destOrd="0" presId="urn:microsoft.com/office/officeart/2005/8/layout/hierarchy3"/>
    <dgm:cxn modelId="{07958DDF-4967-4081-A2C0-6D1C47C327EB}" srcId="{B44DBC33-476C-40E9-A669-A2F5A264B472}" destId="{53BC9ADB-905F-43A6-A6A5-D8D3D1D66C80}" srcOrd="0" destOrd="0" parTransId="{2C21CC07-104A-4C29-9C68-422071B8FB57}" sibTransId="{9DB98699-664B-4FFF-A3D4-7A2B3BBE30B4}"/>
    <dgm:cxn modelId="{63481CE4-15E6-4664-AAB2-64B08F3B83F3}" type="presOf" srcId="{6772D385-ECFA-496E-AE8C-38BB7D667807}" destId="{B1DE44D4-E231-465F-98B3-CD1EF9BDE0F3}" srcOrd="0" destOrd="0" presId="urn:microsoft.com/office/officeart/2005/8/layout/hierarchy3"/>
    <dgm:cxn modelId="{21EFEEF5-1DDD-4DF7-B1EF-AAC62E285A53}" srcId="{53BC9ADB-905F-43A6-A6A5-D8D3D1D66C80}" destId="{176AF243-C093-4E42-BAE7-E52A528CA40D}" srcOrd="0" destOrd="0" parTransId="{04B62B2A-9452-453E-8B2C-887E9ECE699C}" sibTransId="{C67BB8FD-C274-4C00-B638-09A9EC9B36E4}"/>
    <dgm:cxn modelId="{EFD8891B-2599-4CBC-A175-2477F3C8532A}" type="presParOf" srcId="{38C997E1-4B81-4A24-B5F3-B78C8A11ADDE}" destId="{0F438B8D-43B0-4239-80FC-10727277BAC8}" srcOrd="0" destOrd="0" presId="urn:microsoft.com/office/officeart/2005/8/layout/hierarchy3"/>
    <dgm:cxn modelId="{FC2F80E4-A9DE-4E20-B39A-397FE3EAEAE4}" type="presParOf" srcId="{0F438B8D-43B0-4239-80FC-10727277BAC8}" destId="{4F89E548-0587-495C-8032-0834E2D83CFB}" srcOrd="0" destOrd="0" presId="urn:microsoft.com/office/officeart/2005/8/layout/hierarchy3"/>
    <dgm:cxn modelId="{9CDE2F37-1724-4E22-A170-70FF7CDECF07}" type="presParOf" srcId="{4F89E548-0587-495C-8032-0834E2D83CFB}" destId="{2A4A8FBC-9EDC-49B6-A0FF-134758A6F05E}" srcOrd="0" destOrd="0" presId="urn:microsoft.com/office/officeart/2005/8/layout/hierarchy3"/>
    <dgm:cxn modelId="{5B99410A-C4EE-49C9-9EFA-9A323AC9DFE1}" type="presParOf" srcId="{4F89E548-0587-495C-8032-0834E2D83CFB}" destId="{B524FB00-26BB-4DB4-9B1C-BF7F850BD505}" srcOrd="1" destOrd="0" presId="urn:microsoft.com/office/officeart/2005/8/layout/hierarchy3"/>
    <dgm:cxn modelId="{346171DB-128F-4241-A8E8-7A1F876C7CCC}" type="presParOf" srcId="{0F438B8D-43B0-4239-80FC-10727277BAC8}" destId="{93F2C0BF-1D26-46A2-A5C7-4DF60D1303DA}" srcOrd="1" destOrd="0" presId="urn:microsoft.com/office/officeart/2005/8/layout/hierarchy3"/>
    <dgm:cxn modelId="{E8C864D2-D133-46D9-9B5C-47B67CEB056B}" type="presParOf" srcId="{93F2C0BF-1D26-46A2-A5C7-4DF60D1303DA}" destId="{CB9897A4-1949-43E3-820D-F316E62B616A}" srcOrd="0" destOrd="0" presId="urn:microsoft.com/office/officeart/2005/8/layout/hierarchy3"/>
    <dgm:cxn modelId="{E82D2056-20F0-4C54-B0C2-34343727CE5B}" type="presParOf" srcId="{93F2C0BF-1D26-46A2-A5C7-4DF60D1303DA}" destId="{CEE74E82-9B19-4FB0-A2C3-167288B7B5B5}" srcOrd="1" destOrd="0" presId="urn:microsoft.com/office/officeart/2005/8/layout/hierarchy3"/>
    <dgm:cxn modelId="{AEFAC774-6974-4B94-9BA5-9D03BBBDC6C2}" type="presParOf" srcId="{93F2C0BF-1D26-46A2-A5C7-4DF60D1303DA}" destId="{3889690C-FCE6-4ECC-BDF3-F3F5401F40B6}" srcOrd="2" destOrd="0" presId="urn:microsoft.com/office/officeart/2005/8/layout/hierarchy3"/>
    <dgm:cxn modelId="{C8EA1CF1-314F-4C6D-BEAA-CAD55EA15B26}" type="presParOf" srcId="{93F2C0BF-1D26-46A2-A5C7-4DF60D1303DA}" destId="{B5E05D5E-50B2-4502-B313-51B797A19A5E}" srcOrd="3" destOrd="0" presId="urn:microsoft.com/office/officeart/2005/8/layout/hierarchy3"/>
    <dgm:cxn modelId="{684252A7-8246-49DB-BF53-910A29A163C8}" type="presParOf" srcId="{93F2C0BF-1D26-46A2-A5C7-4DF60D1303DA}" destId="{B1DE44D4-E231-465F-98B3-CD1EF9BDE0F3}" srcOrd="4" destOrd="0" presId="urn:microsoft.com/office/officeart/2005/8/layout/hierarchy3"/>
    <dgm:cxn modelId="{80F6B8AD-EE5B-4D21-8F9D-95E6C77E3B42}" type="presParOf" srcId="{93F2C0BF-1D26-46A2-A5C7-4DF60D1303DA}" destId="{020FD29D-EE7B-4514-BD24-967376FD702F}"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DF7834-DAB7-0E4C-8952-0B1B047C860E}">
      <dsp:nvSpPr>
        <dsp:cNvPr id="0" name=""/>
        <dsp:cNvSpPr/>
      </dsp:nvSpPr>
      <dsp:spPr>
        <a:xfrm>
          <a:off x="-5448948" y="-834331"/>
          <a:ext cx="6488034" cy="6488034"/>
        </a:xfrm>
        <a:prstGeom prst="blockArc">
          <a:avLst>
            <a:gd name="adj1" fmla="val 18900000"/>
            <a:gd name="adj2" fmla="val 2700000"/>
            <a:gd name="adj3" fmla="val 333"/>
          </a:avLst>
        </a:pr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45C49C-B8D9-AE44-9B01-1884537E449D}">
      <dsp:nvSpPr>
        <dsp:cNvPr id="0" name=""/>
        <dsp:cNvSpPr/>
      </dsp:nvSpPr>
      <dsp:spPr>
        <a:xfrm>
          <a:off x="387349" y="253788"/>
          <a:ext cx="8005139" cy="507383"/>
        </a:xfrm>
        <a:prstGeom prst="rect">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marL="0" lvl="0" indent="0" algn="l" defTabSz="1155700">
            <a:lnSpc>
              <a:spcPct val="90000"/>
            </a:lnSpc>
            <a:spcBef>
              <a:spcPct val="0"/>
            </a:spcBef>
            <a:spcAft>
              <a:spcPct val="35000"/>
            </a:spcAft>
            <a:buNone/>
          </a:pPr>
          <a:r>
            <a:rPr lang="en-US" sz="2600" kern="1200" dirty="0"/>
            <a:t>Adding new files</a:t>
          </a:r>
        </a:p>
      </dsp:txBody>
      <dsp:txXfrm>
        <a:off x="387349" y="253788"/>
        <a:ext cx="8005139" cy="507383"/>
      </dsp:txXfrm>
    </dsp:sp>
    <dsp:sp modelId="{94EA01C1-9585-B84B-B19A-F2D2895CBCB3}">
      <dsp:nvSpPr>
        <dsp:cNvPr id="0" name=""/>
        <dsp:cNvSpPr/>
      </dsp:nvSpPr>
      <dsp:spPr>
        <a:xfrm>
          <a:off x="70235" y="190365"/>
          <a:ext cx="634229" cy="634229"/>
        </a:xfrm>
        <a:prstGeom prst="ellipse">
          <a:avLst/>
        </a:prstGeom>
        <a:solidFill>
          <a:schemeClr val="lt1">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9070BC9-DDB2-B44C-9211-61686F91FCAA}">
      <dsp:nvSpPr>
        <dsp:cNvPr id="0" name=""/>
        <dsp:cNvSpPr/>
      </dsp:nvSpPr>
      <dsp:spPr>
        <a:xfrm>
          <a:off x="804707" y="1014766"/>
          <a:ext cx="7587781" cy="507383"/>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marL="0" lvl="0" indent="0" algn="l" defTabSz="1155700">
            <a:lnSpc>
              <a:spcPct val="90000"/>
            </a:lnSpc>
            <a:spcBef>
              <a:spcPct val="0"/>
            </a:spcBef>
            <a:spcAft>
              <a:spcPct val="35000"/>
            </a:spcAft>
            <a:buNone/>
          </a:pPr>
          <a:r>
            <a:rPr lang="en-US" sz="2600" kern="1200" dirty="0"/>
            <a:t>Inserting data</a:t>
          </a:r>
        </a:p>
      </dsp:txBody>
      <dsp:txXfrm>
        <a:off x="804707" y="1014766"/>
        <a:ext cx="7587781" cy="507383"/>
      </dsp:txXfrm>
    </dsp:sp>
    <dsp:sp modelId="{2123380A-81F9-1249-83E5-E903144C695A}">
      <dsp:nvSpPr>
        <dsp:cNvPr id="0" name=""/>
        <dsp:cNvSpPr/>
      </dsp:nvSpPr>
      <dsp:spPr>
        <a:xfrm>
          <a:off x="487592" y="951343"/>
          <a:ext cx="634229" cy="634229"/>
        </a:xfrm>
        <a:prstGeom prst="ellipse">
          <a:avLst/>
        </a:prstGeom>
        <a:solidFill>
          <a:schemeClr val="lt1">
            <a:hueOff val="0"/>
            <a:satOff val="0"/>
            <a:lumOff val="0"/>
            <a:alphaOff val="0"/>
          </a:schemeClr>
        </a:solidFill>
        <a:ln w="1079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44D763-E868-0B46-9C85-50F150170106}">
      <dsp:nvSpPr>
        <dsp:cNvPr id="0" name=""/>
        <dsp:cNvSpPr/>
      </dsp:nvSpPr>
      <dsp:spPr>
        <a:xfrm>
          <a:off x="995554" y="1775745"/>
          <a:ext cx="7396934" cy="507383"/>
        </a:xfrm>
        <a:prstGeom prst="rect">
          <a:avLst/>
        </a:prstGeom>
        <a:solidFill>
          <a:schemeClr val="accent4">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marL="0" lvl="0" indent="0" algn="l" defTabSz="1155700">
            <a:lnSpc>
              <a:spcPct val="90000"/>
            </a:lnSpc>
            <a:spcBef>
              <a:spcPct val="0"/>
            </a:spcBef>
            <a:spcAft>
              <a:spcPct val="35000"/>
            </a:spcAft>
            <a:buNone/>
          </a:pPr>
          <a:r>
            <a:rPr lang="en-US" sz="2600" kern="1200" dirty="0"/>
            <a:t>Retrieving data</a:t>
          </a:r>
        </a:p>
      </dsp:txBody>
      <dsp:txXfrm>
        <a:off x="995554" y="1775745"/>
        <a:ext cx="7396934" cy="507383"/>
      </dsp:txXfrm>
    </dsp:sp>
    <dsp:sp modelId="{C3F94F83-8861-3547-B2CF-D97C2AE33725}">
      <dsp:nvSpPr>
        <dsp:cNvPr id="0" name=""/>
        <dsp:cNvSpPr/>
      </dsp:nvSpPr>
      <dsp:spPr>
        <a:xfrm>
          <a:off x="678439" y="1712322"/>
          <a:ext cx="634229" cy="634229"/>
        </a:xfrm>
        <a:prstGeom prst="ellipse">
          <a:avLst/>
        </a:prstGeom>
        <a:solidFill>
          <a:schemeClr val="lt1">
            <a:hueOff val="0"/>
            <a:satOff val="0"/>
            <a:lumOff val="0"/>
            <a:alphaOff val="0"/>
          </a:schemeClr>
        </a:solidFill>
        <a:ln w="1079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FB0215D-8D9F-0148-A73B-0A3E800AC882}">
      <dsp:nvSpPr>
        <dsp:cNvPr id="0" name=""/>
        <dsp:cNvSpPr/>
      </dsp:nvSpPr>
      <dsp:spPr>
        <a:xfrm>
          <a:off x="995554" y="2536242"/>
          <a:ext cx="7396934" cy="507383"/>
        </a:xfrm>
        <a:prstGeom prst="rect">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marL="0" lvl="0" indent="0" algn="l" defTabSz="1155700">
            <a:lnSpc>
              <a:spcPct val="90000"/>
            </a:lnSpc>
            <a:spcBef>
              <a:spcPct val="0"/>
            </a:spcBef>
            <a:spcAft>
              <a:spcPct val="35000"/>
            </a:spcAft>
            <a:buNone/>
          </a:pPr>
          <a:r>
            <a:rPr lang="en-US" sz="2600" kern="1200" dirty="0"/>
            <a:t>Modifying data</a:t>
          </a:r>
        </a:p>
      </dsp:txBody>
      <dsp:txXfrm>
        <a:off x="995554" y="2536242"/>
        <a:ext cx="7396934" cy="507383"/>
      </dsp:txXfrm>
    </dsp:sp>
    <dsp:sp modelId="{FC58FBD9-09AF-C246-9FD5-0058B3663F68}">
      <dsp:nvSpPr>
        <dsp:cNvPr id="0" name=""/>
        <dsp:cNvSpPr/>
      </dsp:nvSpPr>
      <dsp:spPr>
        <a:xfrm>
          <a:off x="678439" y="2472819"/>
          <a:ext cx="634229" cy="634229"/>
        </a:xfrm>
        <a:prstGeom prst="ellipse">
          <a:avLst/>
        </a:prstGeom>
        <a:solidFill>
          <a:schemeClr val="lt1">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A3B91C7-C8FF-E445-B364-641BA422A71F}">
      <dsp:nvSpPr>
        <dsp:cNvPr id="0" name=""/>
        <dsp:cNvSpPr/>
      </dsp:nvSpPr>
      <dsp:spPr>
        <a:xfrm>
          <a:off x="804707" y="3297220"/>
          <a:ext cx="7587781" cy="507383"/>
        </a:xfrm>
        <a:prstGeom prst="rect">
          <a:avLst/>
        </a:prstGeom>
        <a:solidFill>
          <a:schemeClr val="accent6">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marL="0" lvl="0" indent="0" algn="l" defTabSz="1155700">
            <a:lnSpc>
              <a:spcPct val="90000"/>
            </a:lnSpc>
            <a:spcBef>
              <a:spcPct val="0"/>
            </a:spcBef>
            <a:spcAft>
              <a:spcPct val="35000"/>
            </a:spcAft>
            <a:buNone/>
          </a:pPr>
          <a:r>
            <a:rPr lang="en-US" sz="2600" kern="1200" dirty="0"/>
            <a:t>Removing data</a:t>
          </a:r>
        </a:p>
      </dsp:txBody>
      <dsp:txXfrm>
        <a:off x="804707" y="3297220"/>
        <a:ext cx="7587781" cy="507383"/>
      </dsp:txXfrm>
    </dsp:sp>
    <dsp:sp modelId="{96E061BE-34DB-614F-820A-7C8352F75558}">
      <dsp:nvSpPr>
        <dsp:cNvPr id="0" name=""/>
        <dsp:cNvSpPr/>
      </dsp:nvSpPr>
      <dsp:spPr>
        <a:xfrm>
          <a:off x="487592" y="3233797"/>
          <a:ext cx="634229" cy="634229"/>
        </a:xfrm>
        <a:prstGeom prst="ellipse">
          <a:avLst/>
        </a:prstGeom>
        <a:solidFill>
          <a:schemeClr val="lt1">
            <a:hueOff val="0"/>
            <a:satOff val="0"/>
            <a:lumOff val="0"/>
            <a:alphaOff val="0"/>
          </a:schemeClr>
        </a:solidFill>
        <a:ln w="1079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C3F3D36-C4E2-3948-8F3A-FE084A2E62F0}">
      <dsp:nvSpPr>
        <dsp:cNvPr id="0" name=""/>
        <dsp:cNvSpPr/>
      </dsp:nvSpPr>
      <dsp:spPr>
        <a:xfrm>
          <a:off x="387349" y="4058199"/>
          <a:ext cx="8005139" cy="507383"/>
        </a:xfrm>
        <a:prstGeom prst="rect">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marL="0" lvl="0" indent="0" algn="l" defTabSz="1155700">
            <a:lnSpc>
              <a:spcPct val="90000"/>
            </a:lnSpc>
            <a:spcBef>
              <a:spcPct val="0"/>
            </a:spcBef>
            <a:spcAft>
              <a:spcPct val="35000"/>
            </a:spcAft>
            <a:buNone/>
          </a:pPr>
          <a:r>
            <a:rPr lang="en-US" sz="2600" kern="1200" dirty="0"/>
            <a:t>Removing files</a:t>
          </a:r>
        </a:p>
      </dsp:txBody>
      <dsp:txXfrm>
        <a:off x="387349" y="4058199"/>
        <a:ext cx="8005139" cy="507383"/>
      </dsp:txXfrm>
    </dsp:sp>
    <dsp:sp modelId="{C1606F21-7193-2249-AA69-5295CCC7A1AB}">
      <dsp:nvSpPr>
        <dsp:cNvPr id="0" name=""/>
        <dsp:cNvSpPr/>
      </dsp:nvSpPr>
      <dsp:spPr>
        <a:xfrm>
          <a:off x="70235" y="3994776"/>
          <a:ext cx="634229" cy="634229"/>
        </a:xfrm>
        <a:prstGeom prst="ellipse">
          <a:avLst/>
        </a:prstGeom>
        <a:solidFill>
          <a:schemeClr val="lt1">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189F24-BD20-4B63-8B45-90B5F69089F9}">
      <dsp:nvSpPr>
        <dsp:cNvPr id="0" name=""/>
        <dsp:cNvSpPr/>
      </dsp:nvSpPr>
      <dsp:spPr>
        <a:xfrm>
          <a:off x="8705" y="876"/>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Helvetica LT Std Cond Light" pitchFamily="34" charset="0"/>
            </a:rPr>
            <a:t>Every piece of information is stored in the form of tables</a:t>
          </a:r>
        </a:p>
      </dsp:txBody>
      <dsp:txXfrm>
        <a:off x="8705" y="876"/>
        <a:ext cx="6780264" cy="692048"/>
      </dsp:txXfrm>
    </dsp:sp>
    <dsp:sp modelId="{6693C403-7AB9-43D9-B336-F773E702FD30}">
      <dsp:nvSpPr>
        <dsp:cNvPr id="0" name=""/>
        <dsp:cNvSpPr/>
      </dsp:nvSpPr>
      <dsp:spPr>
        <a:xfrm>
          <a:off x="8705" y="80826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Helvetica LT Std Cond Light" pitchFamily="34" charset="0"/>
            </a:rPr>
            <a:t>Has primary keys for unique identification of rows</a:t>
          </a:r>
        </a:p>
      </dsp:txBody>
      <dsp:txXfrm>
        <a:off x="8705" y="808265"/>
        <a:ext cx="6780264" cy="692048"/>
      </dsp:txXfrm>
    </dsp:sp>
    <dsp:sp modelId="{B4A19C53-18E1-4204-87FB-EBF3211E5430}">
      <dsp:nvSpPr>
        <dsp:cNvPr id="0" name=""/>
        <dsp:cNvSpPr/>
      </dsp:nvSpPr>
      <dsp:spPr>
        <a:xfrm>
          <a:off x="8705" y="161565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Helvetica LT Std Cond Light" pitchFamily="34" charset="0"/>
            </a:rPr>
            <a:t>Has foreign keys to ensure data integrity</a:t>
          </a:r>
        </a:p>
      </dsp:txBody>
      <dsp:txXfrm>
        <a:off x="8705" y="1615655"/>
        <a:ext cx="6780264" cy="692048"/>
      </dsp:txXfrm>
    </dsp:sp>
    <dsp:sp modelId="{1033D016-9416-4A16-B69D-5CE14537DE95}">
      <dsp:nvSpPr>
        <dsp:cNvPr id="0" name=""/>
        <dsp:cNvSpPr/>
      </dsp:nvSpPr>
      <dsp:spPr>
        <a:xfrm>
          <a:off x="8705" y="242304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Helvetica LT Std Cond Light" pitchFamily="34" charset="0"/>
            </a:rPr>
            <a:t>Provides SQL for data access</a:t>
          </a:r>
        </a:p>
      </dsp:txBody>
      <dsp:txXfrm>
        <a:off x="8705" y="2423045"/>
        <a:ext cx="6780264" cy="692048"/>
      </dsp:txXfrm>
    </dsp:sp>
    <dsp:sp modelId="{D393A015-3B53-4EA4-81D0-8C7D4434661E}">
      <dsp:nvSpPr>
        <dsp:cNvPr id="0" name=""/>
        <dsp:cNvSpPr/>
      </dsp:nvSpPr>
      <dsp:spPr>
        <a:xfrm>
          <a:off x="8705" y="323043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Helvetica LT Std Cond Light" pitchFamily="34" charset="0"/>
            </a:rPr>
            <a:t>Uses indexes for faster data retrieval</a:t>
          </a:r>
        </a:p>
      </dsp:txBody>
      <dsp:txXfrm>
        <a:off x="8705" y="3230435"/>
        <a:ext cx="6780264" cy="692048"/>
      </dsp:txXfrm>
    </dsp:sp>
    <dsp:sp modelId="{5A6A61A2-2930-42E2-B156-6DB7ACBFDF7E}">
      <dsp:nvSpPr>
        <dsp:cNvPr id="0" name=""/>
        <dsp:cNvSpPr/>
      </dsp:nvSpPr>
      <dsp:spPr>
        <a:xfrm>
          <a:off x="8705" y="403782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Helvetica LT Std Cond Light" pitchFamily="34" charset="0"/>
            </a:rPr>
            <a:t>Gives access privileges to ensure data security</a:t>
          </a:r>
        </a:p>
      </dsp:txBody>
      <dsp:txXfrm>
        <a:off x="8705" y="4037825"/>
        <a:ext cx="6780264" cy="69204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A03F4E-E634-4CB8-82DF-E9145AA9706F}">
      <dsp:nvSpPr>
        <dsp:cNvPr id="0" name=""/>
        <dsp:cNvSpPr/>
      </dsp:nvSpPr>
      <dsp:spPr>
        <a:xfrm>
          <a:off x="4347115" y="2104300"/>
          <a:ext cx="3413541" cy="541511"/>
        </a:xfrm>
        <a:custGeom>
          <a:avLst/>
          <a:gdLst/>
          <a:ahLst/>
          <a:cxnLst/>
          <a:rect l="0" t="0" r="0" b="0"/>
          <a:pathLst>
            <a:path>
              <a:moveTo>
                <a:pt x="0" y="0"/>
              </a:moveTo>
              <a:lnTo>
                <a:pt x="0" y="369024"/>
              </a:lnTo>
              <a:lnTo>
                <a:pt x="3413541" y="369024"/>
              </a:lnTo>
              <a:lnTo>
                <a:pt x="3413541" y="541511"/>
              </a:lnTo>
            </a:path>
          </a:pathLst>
        </a:custGeom>
        <a:noFill/>
        <a:ln w="10795" cap="flat" cmpd="sng" algn="ctr">
          <a:solidFill>
            <a:schemeClr val="accent3">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F56B4C95-8F9A-4056-B3DC-1B11DF1FB627}">
      <dsp:nvSpPr>
        <dsp:cNvPr id="0" name=""/>
        <dsp:cNvSpPr/>
      </dsp:nvSpPr>
      <dsp:spPr>
        <a:xfrm>
          <a:off x="4347115" y="2104300"/>
          <a:ext cx="1137847" cy="541511"/>
        </a:xfrm>
        <a:custGeom>
          <a:avLst/>
          <a:gdLst/>
          <a:ahLst/>
          <a:cxnLst/>
          <a:rect l="0" t="0" r="0" b="0"/>
          <a:pathLst>
            <a:path>
              <a:moveTo>
                <a:pt x="0" y="0"/>
              </a:moveTo>
              <a:lnTo>
                <a:pt x="0" y="369024"/>
              </a:lnTo>
              <a:lnTo>
                <a:pt x="1137847" y="369024"/>
              </a:lnTo>
              <a:lnTo>
                <a:pt x="1137847" y="541511"/>
              </a:lnTo>
            </a:path>
          </a:pathLst>
        </a:custGeom>
        <a:noFill/>
        <a:ln w="10795" cap="flat" cmpd="sng" algn="ctr">
          <a:solidFill>
            <a:schemeClr val="accent3">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2C71A51-5A03-4150-B883-85ADA12D0ACB}">
      <dsp:nvSpPr>
        <dsp:cNvPr id="0" name=""/>
        <dsp:cNvSpPr/>
      </dsp:nvSpPr>
      <dsp:spPr>
        <a:xfrm>
          <a:off x="3209268" y="2104300"/>
          <a:ext cx="1137847" cy="541511"/>
        </a:xfrm>
        <a:custGeom>
          <a:avLst/>
          <a:gdLst/>
          <a:ahLst/>
          <a:cxnLst/>
          <a:rect l="0" t="0" r="0" b="0"/>
          <a:pathLst>
            <a:path>
              <a:moveTo>
                <a:pt x="1137847" y="0"/>
              </a:moveTo>
              <a:lnTo>
                <a:pt x="1137847" y="369024"/>
              </a:lnTo>
              <a:lnTo>
                <a:pt x="0" y="369024"/>
              </a:lnTo>
              <a:lnTo>
                <a:pt x="0" y="541511"/>
              </a:lnTo>
            </a:path>
          </a:pathLst>
        </a:custGeom>
        <a:noFill/>
        <a:ln w="10795" cap="flat" cmpd="sng" algn="ctr">
          <a:solidFill>
            <a:schemeClr val="accent3">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E94E8B56-5350-4069-8E9F-62FF989E87C5}">
      <dsp:nvSpPr>
        <dsp:cNvPr id="0" name=""/>
        <dsp:cNvSpPr/>
      </dsp:nvSpPr>
      <dsp:spPr>
        <a:xfrm>
          <a:off x="933573" y="2104300"/>
          <a:ext cx="3413541" cy="541511"/>
        </a:xfrm>
        <a:custGeom>
          <a:avLst/>
          <a:gdLst/>
          <a:ahLst/>
          <a:cxnLst/>
          <a:rect l="0" t="0" r="0" b="0"/>
          <a:pathLst>
            <a:path>
              <a:moveTo>
                <a:pt x="3413541" y="0"/>
              </a:moveTo>
              <a:lnTo>
                <a:pt x="3413541" y="369024"/>
              </a:lnTo>
              <a:lnTo>
                <a:pt x="0" y="369024"/>
              </a:lnTo>
              <a:lnTo>
                <a:pt x="0" y="541511"/>
              </a:lnTo>
            </a:path>
          </a:pathLst>
        </a:custGeom>
        <a:noFill/>
        <a:ln w="10795" cap="flat" cmpd="sng" algn="ctr">
          <a:solidFill>
            <a:schemeClr val="accent3">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F3E45CD-05D4-47C4-8627-1066D2CC2D2F}">
      <dsp:nvSpPr>
        <dsp:cNvPr id="0" name=""/>
        <dsp:cNvSpPr/>
      </dsp:nvSpPr>
      <dsp:spPr>
        <a:xfrm>
          <a:off x="3416149" y="921973"/>
          <a:ext cx="1861931" cy="1182326"/>
        </a:xfrm>
        <a:prstGeom prst="roundRect">
          <a:avLst>
            <a:gd name="adj" fmla="val 10000"/>
          </a:avLst>
        </a:prstGeom>
        <a:solidFill>
          <a:schemeClr val="accen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47A598B8-3F47-4A5B-AC1B-3458EF65B6B4}">
      <dsp:nvSpPr>
        <dsp:cNvPr id="0" name=""/>
        <dsp:cNvSpPr/>
      </dsp:nvSpPr>
      <dsp:spPr>
        <a:xfrm>
          <a:off x="3623030" y="1118510"/>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mn-lt"/>
            </a:rPr>
            <a:t>Normal Forms</a:t>
          </a:r>
        </a:p>
      </dsp:txBody>
      <dsp:txXfrm>
        <a:off x="3657659" y="1153139"/>
        <a:ext cx="1792673" cy="1113068"/>
      </dsp:txXfrm>
    </dsp:sp>
    <dsp:sp modelId="{409E6A14-0DE4-433F-A1EC-256061594448}">
      <dsp:nvSpPr>
        <dsp:cNvPr id="0" name=""/>
        <dsp:cNvSpPr/>
      </dsp:nvSpPr>
      <dsp:spPr>
        <a:xfrm>
          <a:off x="2607" y="2645812"/>
          <a:ext cx="1861931" cy="1182326"/>
        </a:xfrm>
        <a:prstGeom prst="roundRect">
          <a:avLst>
            <a:gd name="adj" fmla="val 10000"/>
          </a:avLst>
        </a:prstGeom>
        <a:solidFill>
          <a:schemeClr val="accent3">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6C58D164-5618-48D7-8FCA-35E8381400A4}">
      <dsp:nvSpPr>
        <dsp:cNvPr id="0" name=""/>
        <dsp:cNvSpPr/>
      </dsp:nvSpPr>
      <dsp:spPr>
        <a:xfrm>
          <a:off x="209489" y="2842349"/>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mn-lt"/>
            </a:rPr>
            <a:t>First Normal Form (1NF)</a:t>
          </a:r>
        </a:p>
      </dsp:txBody>
      <dsp:txXfrm>
        <a:off x="244118" y="2876978"/>
        <a:ext cx="1792673" cy="1113068"/>
      </dsp:txXfrm>
    </dsp:sp>
    <dsp:sp modelId="{FBD7E81D-6567-4642-A429-BC868D37328A}">
      <dsp:nvSpPr>
        <dsp:cNvPr id="0" name=""/>
        <dsp:cNvSpPr/>
      </dsp:nvSpPr>
      <dsp:spPr>
        <a:xfrm>
          <a:off x="2278302" y="2645812"/>
          <a:ext cx="1861931" cy="1182326"/>
        </a:xfrm>
        <a:prstGeom prst="roundRect">
          <a:avLst>
            <a:gd name="adj" fmla="val 10000"/>
          </a:avLst>
        </a:prstGeom>
        <a:solidFill>
          <a:schemeClr val="accent3">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C5066BF0-C4CC-4E61-BBCE-A9740DEEBFA9}">
      <dsp:nvSpPr>
        <dsp:cNvPr id="0" name=""/>
        <dsp:cNvSpPr/>
      </dsp:nvSpPr>
      <dsp:spPr>
        <a:xfrm>
          <a:off x="2485183" y="2842349"/>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mn-lt"/>
            </a:rPr>
            <a:t>Second Normal Form (2NF)</a:t>
          </a:r>
        </a:p>
      </dsp:txBody>
      <dsp:txXfrm>
        <a:off x="2519812" y="2876978"/>
        <a:ext cx="1792673" cy="1113068"/>
      </dsp:txXfrm>
    </dsp:sp>
    <dsp:sp modelId="{AE425328-CBD3-44AD-85F5-441A21FDAEC0}">
      <dsp:nvSpPr>
        <dsp:cNvPr id="0" name=""/>
        <dsp:cNvSpPr/>
      </dsp:nvSpPr>
      <dsp:spPr>
        <a:xfrm>
          <a:off x="4553996" y="2645812"/>
          <a:ext cx="1861931" cy="1182326"/>
        </a:xfrm>
        <a:prstGeom prst="roundRect">
          <a:avLst>
            <a:gd name="adj" fmla="val 10000"/>
          </a:avLst>
        </a:prstGeom>
        <a:solidFill>
          <a:schemeClr val="accent3">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36971218-E5F7-4073-B909-5EE755F2A667}">
      <dsp:nvSpPr>
        <dsp:cNvPr id="0" name=""/>
        <dsp:cNvSpPr/>
      </dsp:nvSpPr>
      <dsp:spPr>
        <a:xfrm>
          <a:off x="4760877" y="2842349"/>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mn-lt"/>
            </a:rPr>
            <a:t>Third Normal Form (3 NF)</a:t>
          </a:r>
        </a:p>
      </dsp:txBody>
      <dsp:txXfrm>
        <a:off x="4795506" y="2876978"/>
        <a:ext cx="1792673" cy="1113068"/>
      </dsp:txXfrm>
    </dsp:sp>
    <dsp:sp modelId="{3B7E7845-184E-4E9A-AB43-CFA94833D60C}">
      <dsp:nvSpPr>
        <dsp:cNvPr id="0" name=""/>
        <dsp:cNvSpPr/>
      </dsp:nvSpPr>
      <dsp:spPr>
        <a:xfrm>
          <a:off x="6829691" y="2645812"/>
          <a:ext cx="1861931" cy="1182326"/>
        </a:xfrm>
        <a:prstGeom prst="roundRect">
          <a:avLst>
            <a:gd name="adj" fmla="val 10000"/>
          </a:avLst>
        </a:prstGeom>
        <a:solidFill>
          <a:schemeClr val="accent3">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39820C0A-4DF8-4A59-87B6-A9ED2019E2B5}">
      <dsp:nvSpPr>
        <dsp:cNvPr id="0" name=""/>
        <dsp:cNvSpPr/>
      </dsp:nvSpPr>
      <dsp:spPr>
        <a:xfrm>
          <a:off x="7036572" y="2842349"/>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mn-lt"/>
            </a:rPr>
            <a:t>Higher Normal Form (BCNF, 4NF, 5NF, …)</a:t>
          </a:r>
        </a:p>
      </dsp:txBody>
      <dsp:txXfrm>
        <a:off x="7071201" y="2876978"/>
        <a:ext cx="1792673" cy="111306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4A8FBC-9EDC-49B6-A0FF-134758A6F05E}">
      <dsp:nvSpPr>
        <dsp:cNvPr id="0" name=""/>
        <dsp:cNvSpPr/>
      </dsp:nvSpPr>
      <dsp:spPr>
        <a:xfrm>
          <a:off x="2471713" y="2478"/>
          <a:ext cx="2955902" cy="107350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Types of Normal Form</a:t>
          </a:r>
          <a:endParaRPr lang="en-GB" sz="2400" b="0" i="0" kern="1200" dirty="0">
            <a:latin typeface="Arial Narrow" panose="020B0604020202020204" pitchFamily="34" charset="0"/>
            <a:cs typeface="Arial Narrow" panose="020B0604020202020204" pitchFamily="34" charset="0"/>
          </a:endParaRPr>
        </a:p>
      </dsp:txBody>
      <dsp:txXfrm>
        <a:off x="2503155" y="33920"/>
        <a:ext cx="2893018" cy="1010623"/>
      </dsp:txXfrm>
    </dsp:sp>
    <dsp:sp modelId="{CB9897A4-1949-43E3-820D-F316E62B616A}">
      <dsp:nvSpPr>
        <dsp:cNvPr id="0" name=""/>
        <dsp:cNvSpPr/>
      </dsp:nvSpPr>
      <dsp:spPr>
        <a:xfrm>
          <a:off x="2767303" y="1075985"/>
          <a:ext cx="295590" cy="805130"/>
        </a:xfrm>
        <a:custGeom>
          <a:avLst/>
          <a:gdLst/>
          <a:ahLst/>
          <a:cxnLst/>
          <a:rect l="0" t="0" r="0" b="0"/>
          <a:pathLst>
            <a:path>
              <a:moveTo>
                <a:pt x="0" y="0"/>
              </a:moveTo>
              <a:lnTo>
                <a:pt x="0" y="805130"/>
              </a:lnTo>
              <a:lnTo>
                <a:pt x="295590" y="8051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74E82-9B19-4FB0-A2C3-167288B7B5B5}">
      <dsp:nvSpPr>
        <dsp:cNvPr id="0" name=""/>
        <dsp:cNvSpPr/>
      </dsp:nvSpPr>
      <dsp:spPr>
        <a:xfrm>
          <a:off x="3062893" y="1344362"/>
          <a:ext cx="2747199"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First Normal Form </a:t>
          </a:r>
        </a:p>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(1NF)</a:t>
          </a:r>
          <a:endParaRPr lang="en-GB" sz="2400" b="0" i="0" kern="1200" dirty="0">
            <a:latin typeface="Arial Narrow" panose="020B0604020202020204" pitchFamily="34" charset="0"/>
            <a:cs typeface="Arial Narrow" panose="020B0604020202020204" pitchFamily="34" charset="0"/>
          </a:endParaRPr>
        </a:p>
      </dsp:txBody>
      <dsp:txXfrm>
        <a:off x="3094335" y="1375804"/>
        <a:ext cx="2684315" cy="1010623"/>
      </dsp:txXfrm>
    </dsp:sp>
    <dsp:sp modelId="{3889690C-FCE6-4ECC-BDF3-F3F5401F40B6}">
      <dsp:nvSpPr>
        <dsp:cNvPr id="0" name=""/>
        <dsp:cNvSpPr/>
      </dsp:nvSpPr>
      <dsp:spPr>
        <a:xfrm>
          <a:off x="2767303" y="1075985"/>
          <a:ext cx="295590" cy="2147014"/>
        </a:xfrm>
        <a:custGeom>
          <a:avLst/>
          <a:gdLst/>
          <a:ahLst/>
          <a:cxnLst/>
          <a:rect l="0" t="0" r="0" b="0"/>
          <a:pathLst>
            <a:path>
              <a:moveTo>
                <a:pt x="0" y="0"/>
              </a:moveTo>
              <a:lnTo>
                <a:pt x="0" y="2147014"/>
              </a:lnTo>
              <a:lnTo>
                <a:pt x="295590" y="214701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E05D5E-50B2-4502-B313-51B797A19A5E}">
      <dsp:nvSpPr>
        <dsp:cNvPr id="0" name=""/>
        <dsp:cNvSpPr/>
      </dsp:nvSpPr>
      <dsp:spPr>
        <a:xfrm>
          <a:off x="3062893" y="2686246"/>
          <a:ext cx="2761782"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Second Normal Form (2NF)</a:t>
          </a:r>
          <a:endParaRPr lang="en-GB" sz="2400" b="0" i="0" kern="1200" dirty="0">
            <a:latin typeface="Arial Narrow" panose="020B0604020202020204" pitchFamily="34" charset="0"/>
            <a:cs typeface="Arial Narrow" panose="020B0604020202020204" pitchFamily="34" charset="0"/>
          </a:endParaRPr>
        </a:p>
      </dsp:txBody>
      <dsp:txXfrm>
        <a:off x="3094335" y="2717688"/>
        <a:ext cx="2698898" cy="1010623"/>
      </dsp:txXfrm>
    </dsp:sp>
    <dsp:sp modelId="{B1DE44D4-E231-465F-98B3-CD1EF9BDE0F3}">
      <dsp:nvSpPr>
        <dsp:cNvPr id="0" name=""/>
        <dsp:cNvSpPr/>
      </dsp:nvSpPr>
      <dsp:spPr>
        <a:xfrm>
          <a:off x="2767303" y="1075985"/>
          <a:ext cx="295590" cy="3488898"/>
        </a:xfrm>
        <a:custGeom>
          <a:avLst/>
          <a:gdLst/>
          <a:ahLst/>
          <a:cxnLst/>
          <a:rect l="0" t="0" r="0" b="0"/>
          <a:pathLst>
            <a:path>
              <a:moveTo>
                <a:pt x="0" y="0"/>
              </a:moveTo>
              <a:lnTo>
                <a:pt x="0" y="3488898"/>
              </a:lnTo>
              <a:lnTo>
                <a:pt x="295590" y="34888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0FD29D-EE7B-4514-BD24-967376FD702F}">
      <dsp:nvSpPr>
        <dsp:cNvPr id="0" name=""/>
        <dsp:cNvSpPr/>
      </dsp:nvSpPr>
      <dsp:spPr>
        <a:xfrm>
          <a:off x="3062893" y="4028131"/>
          <a:ext cx="2713397"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Third Normal Form (3NF)</a:t>
          </a:r>
          <a:endParaRPr lang="en-GB" sz="2400" b="0" i="0" kern="1200" dirty="0">
            <a:latin typeface="Arial Narrow" panose="020B0604020202020204" pitchFamily="34" charset="0"/>
            <a:cs typeface="Arial Narrow" panose="020B0604020202020204" pitchFamily="34" charset="0"/>
          </a:endParaRPr>
        </a:p>
      </dsp:txBody>
      <dsp:txXfrm>
        <a:off x="3094335" y="4059573"/>
        <a:ext cx="2650513" cy="101062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4A8FBC-9EDC-49B6-A0FF-134758A6F05E}">
      <dsp:nvSpPr>
        <dsp:cNvPr id="0" name=""/>
        <dsp:cNvSpPr/>
      </dsp:nvSpPr>
      <dsp:spPr>
        <a:xfrm>
          <a:off x="2471713" y="2478"/>
          <a:ext cx="2955902" cy="107350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Types of Normal Form</a:t>
          </a:r>
          <a:endParaRPr lang="en-GB" sz="2400" b="0" i="0" kern="1200" dirty="0">
            <a:latin typeface="Arial Narrow" panose="020B0604020202020204" pitchFamily="34" charset="0"/>
            <a:cs typeface="Arial Narrow" panose="020B0604020202020204" pitchFamily="34" charset="0"/>
          </a:endParaRPr>
        </a:p>
      </dsp:txBody>
      <dsp:txXfrm>
        <a:off x="2503155" y="33920"/>
        <a:ext cx="2893018" cy="1010623"/>
      </dsp:txXfrm>
    </dsp:sp>
    <dsp:sp modelId="{CB9897A4-1949-43E3-820D-F316E62B616A}">
      <dsp:nvSpPr>
        <dsp:cNvPr id="0" name=""/>
        <dsp:cNvSpPr/>
      </dsp:nvSpPr>
      <dsp:spPr>
        <a:xfrm>
          <a:off x="2767303" y="1075985"/>
          <a:ext cx="295590" cy="805130"/>
        </a:xfrm>
        <a:custGeom>
          <a:avLst/>
          <a:gdLst/>
          <a:ahLst/>
          <a:cxnLst/>
          <a:rect l="0" t="0" r="0" b="0"/>
          <a:pathLst>
            <a:path>
              <a:moveTo>
                <a:pt x="0" y="0"/>
              </a:moveTo>
              <a:lnTo>
                <a:pt x="0" y="805130"/>
              </a:lnTo>
              <a:lnTo>
                <a:pt x="295590" y="8051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74E82-9B19-4FB0-A2C3-167288B7B5B5}">
      <dsp:nvSpPr>
        <dsp:cNvPr id="0" name=""/>
        <dsp:cNvSpPr/>
      </dsp:nvSpPr>
      <dsp:spPr>
        <a:xfrm>
          <a:off x="3062893" y="1344362"/>
          <a:ext cx="2747199" cy="1073507"/>
        </a:xfrm>
        <a:prstGeom prst="roundRect">
          <a:avLst>
            <a:gd name="adj" fmla="val 10000"/>
          </a:avLst>
        </a:prstGeom>
        <a:solidFill>
          <a:schemeClr val="bg2">
            <a:lumMod val="90000"/>
            <a:alpha val="9000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First Normal Form </a:t>
          </a:r>
        </a:p>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(1NF)</a:t>
          </a:r>
          <a:endParaRPr lang="en-GB" sz="2400" b="0" i="0" kern="1200" dirty="0">
            <a:latin typeface="Arial Narrow" panose="020B0604020202020204" pitchFamily="34" charset="0"/>
            <a:cs typeface="Arial Narrow" panose="020B0604020202020204" pitchFamily="34" charset="0"/>
          </a:endParaRPr>
        </a:p>
      </dsp:txBody>
      <dsp:txXfrm>
        <a:off x="3094335" y="1375804"/>
        <a:ext cx="2684315" cy="1010623"/>
      </dsp:txXfrm>
    </dsp:sp>
    <dsp:sp modelId="{3889690C-FCE6-4ECC-BDF3-F3F5401F40B6}">
      <dsp:nvSpPr>
        <dsp:cNvPr id="0" name=""/>
        <dsp:cNvSpPr/>
      </dsp:nvSpPr>
      <dsp:spPr>
        <a:xfrm>
          <a:off x="2767303" y="1075985"/>
          <a:ext cx="295590" cy="2147014"/>
        </a:xfrm>
        <a:custGeom>
          <a:avLst/>
          <a:gdLst/>
          <a:ahLst/>
          <a:cxnLst/>
          <a:rect l="0" t="0" r="0" b="0"/>
          <a:pathLst>
            <a:path>
              <a:moveTo>
                <a:pt x="0" y="0"/>
              </a:moveTo>
              <a:lnTo>
                <a:pt x="0" y="2147014"/>
              </a:lnTo>
              <a:lnTo>
                <a:pt x="295590" y="214701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E05D5E-50B2-4502-B313-51B797A19A5E}">
      <dsp:nvSpPr>
        <dsp:cNvPr id="0" name=""/>
        <dsp:cNvSpPr/>
      </dsp:nvSpPr>
      <dsp:spPr>
        <a:xfrm>
          <a:off x="3062893" y="2686246"/>
          <a:ext cx="2761782"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Second Normal Form (2NF)</a:t>
          </a:r>
          <a:endParaRPr lang="en-GB" sz="2400" b="0" i="0" kern="1200" dirty="0">
            <a:latin typeface="Arial Narrow" panose="020B0604020202020204" pitchFamily="34" charset="0"/>
            <a:cs typeface="Arial Narrow" panose="020B0604020202020204" pitchFamily="34" charset="0"/>
          </a:endParaRPr>
        </a:p>
      </dsp:txBody>
      <dsp:txXfrm>
        <a:off x="3094335" y="2717688"/>
        <a:ext cx="2698898" cy="1010623"/>
      </dsp:txXfrm>
    </dsp:sp>
    <dsp:sp modelId="{B1DE44D4-E231-465F-98B3-CD1EF9BDE0F3}">
      <dsp:nvSpPr>
        <dsp:cNvPr id="0" name=""/>
        <dsp:cNvSpPr/>
      </dsp:nvSpPr>
      <dsp:spPr>
        <a:xfrm>
          <a:off x="2767303" y="1075985"/>
          <a:ext cx="295590" cy="3488898"/>
        </a:xfrm>
        <a:custGeom>
          <a:avLst/>
          <a:gdLst/>
          <a:ahLst/>
          <a:cxnLst/>
          <a:rect l="0" t="0" r="0" b="0"/>
          <a:pathLst>
            <a:path>
              <a:moveTo>
                <a:pt x="0" y="0"/>
              </a:moveTo>
              <a:lnTo>
                <a:pt x="0" y="3488898"/>
              </a:lnTo>
              <a:lnTo>
                <a:pt x="295590" y="34888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0FD29D-EE7B-4514-BD24-967376FD702F}">
      <dsp:nvSpPr>
        <dsp:cNvPr id="0" name=""/>
        <dsp:cNvSpPr/>
      </dsp:nvSpPr>
      <dsp:spPr>
        <a:xfrm>
          <a:off x="3062893" y="4028131"/>
          <a:ext cx="2713397"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Third Normal Form (3NF)</a:t>
          </a:r>
          <a:endParaRPr lang="en-GB" sz="2400" b="0" i="0" kern="1200" dirty="0">
            <a:latin typeface="Arial Narrow" panose="020B0604020202020204" pitchFamily="34" charset="0"/>
            <a:cs typeface="Arial Narrow" panose="020B0604020202020204" pitchFamily="34" charset="0"/>
          </a:endParaRPr>
        </a:p>
      </dsp:txBody>
      <dsp:txXfrm>
        <a:off x="3094335" y="4059573"/>
        <a:ext cx="2650513" cy="101062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4A8FBC-9EDC-49B6-A0FF-134758A6F05E}">
      <dsp:nvSpPr>
        <dsp:cNvPr id="0" name=""/>
        <dsp:cNvSpPr/>
      </dsp:nvSpPr>
      <dsp:spPr>
        <a:xfrm>
          <a:off x="2471713" y="2478"/>
          <a:ext cx="2955902" cy="107350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Types of Normal Form</a:t>
          </a:r>
          <a:endParaRPr lang="en-GB" sz="2400" b="0" i="0" kern="1200" dirty="0">
            <a:latin typeface="Arial Narrow" panose="020B0604020202020204" pitchFamily="34" charset="0"/>
            <a:cs typeface="Arial Narrow" panose="020B0604020202020204" pitchFamily="34" charset="0"/>
          </a:endParaRPr>
        </a:p>
      </dsp:txBody>
      <dsp:txXfrm>
        <a:off x="2503155" y="33920"/>
        <a:ext cx="2893018" cy="1010623"/>
      </dsp:txXfrm>
    </dsp:sp>
    <dsp:sp modelId="{CB9897A4-1949-43E3-820D-F316E62B616A}">
      <dsp:nvSpPr>
        <dsp:cNvPr id="0" name=""/>
        <dsp:cNvSpPr/>
      </dsp:nvSpPr>
      <dsp:spPr>
        <a:xfrm>
          <a:off x="2767303" y="1075985"/>
          <a:ext cx="295590" cy="805130"/>
        </a:xfrm>
        <a:custGeom>
          <a:avLst/>
          <a:gdLst/>
          <a:ahLst/>
          <a:cxnLst/>
          <a:rect l="0" t="0" r="0" b="0"/>
          <a:pathLst>
            <a:path>
              <a:moveTo>
                <a:pt x="0" y="0"/>
              </a:moveTo>
              <a:lnTo>
                <a:pt x="0" y="805130"/>
              </a:lnTo>
              <a:lnTo>
                <a:pt x="295590" y="8051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74E82-9B19-4FB0-A2C3-167288B7B5B5}">
      <dsp:nvSpPr>
        <dsp:cNvPr id="0" name=""/>
        <dsp:cNvSpPr/>
      </dsp:nvSpPr>
      <dsp:spPr>
        <a:xfrm>
          <a:off x="3062893" y="1344362"/>
          <a:ext cx="2747199" cy="1073507"/>
        </a:xfrm>
        <a:prstGeom prst="roundRect">
          <a:avLst>
            <a:gd name="adj" fmla="val 10000"/>
          </a:avLst>
        </a:prstGeom>
        <a:no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First Normal Form </a:t>
          </a:r>
        </a:p>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(1NF)</a:t>
          </a:r>
          <a:endParaRPr lang="en-GB" sz="2400" b="0" i="0" kern="1200" dirty="0">
            <a:latin typeface="Arial Narrow" panose="020B0604020202020204" pitchFamily="34" charset="0"/>
            <a:cs typeface="Arial Narrow" panose="020B0604020202020204" pitchFamily="34" charset="0"/>
          </a:endParaRPr>
        </a:p>
      </dsp:txBody>
      <dsp:txXfrm>
        <a:off x="3094335" y="1375804"/>
        <a:ext cx="2684315" cy="1010623"/>
      </dsp:txXfrm>
    </dsp:sp>
    <dsp:sp modelId="{3889690C-FCE6-4ECC-BDF3-F3F5401F40B6}">
      <dsp:nvSpPr>
        <dsp:cNvPr id="0" name=""/>
        <dsp:cNvSpPr/>
      </dsp:nvSpPr>
      <dsp:spPr>
        <a:xfrm>
          <a:off x="2767303" y="1075985"/>
          <a:ext cx="295590" cy="2147014"/>
        </a:xfrm>
        <a:custGeom>
          <a:avLst/>
          <a:gdLst/>
          <a:ahLst/>
          <a:cxnLst/>
          <a:rect l="0" t="0" r="0" b="0"/>
          <a:pathLst>
            <a:path>
              <a:moveTo>
                <a:pt x="0" y="0"/>
              </a:moveTo>
              <a:lnTo>
                <a:pt x="0" y="2147014"/>
              </a:lnTo>
              <a:lnTo>
                <a:pt x="295590" y="214701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E05D5E-50B2-4502-B313-51B797A19A5E}">
      <dsp:nvSpPr>
        <dsp:cNvPr id="0" name=""/>
        <dsp:cNvSpPr/>
      </dsp:nvSpPr>
      <dsp:spPr>
        <a:xfrm>
          <a:off x="3062893" y="2686246"/>
          <a:ext cx="2761782" cy="1073507"/>
        </a:xfrm>
        <a:prstGeom prst="roundRect">
          <a:avLst>
            <a:gd name="adj" fmla="val 10000"/>
          </a:avLst>
        </a:prstGeom>
        <a:solidFill>
          <a:schemeClr val="bg2">
            <a:lumMod val="90000"/>
            <a:alpha val="9000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Second Normal Form (2NF)</a:t>
          </a:r>
          <a:endParaRPr lang="en-GB" sz="2400" b="0" i="0" kern="1200" dirty="0">
            <a:latin typeface="Arial Narrow" panose="020B0604020202020204" pitchFamily="34" charset="0"/>
            <a:cs typeface="Arial Narrow" panose="020B0604020202020204" pitchFamily="34" charset="0"/>
          </a:endParaRPr>
        </a:p>
      </dsp:txBody>
      <dsp:txXfrm>
        <a:off x="3094335" y="2717688"/>
        <a:ext cx="2698898" cy="1010623"/>
      </dsp:txXfrm>
    </dsp:sp>
    <dsp:sp modelId="{B1DE44D4-E231-465F-98B3-CD1EF9BDE0F3}">
      <dsp:nvSpPr>
        <dsp:cNvPr id="0" name=""/>
        <dsp:cNvSpPr/>
      </dsp:nvSpPr>
      <dsp:spPr>
        <a:xfrm>
          <a:off x="2767303" y="1075985"/>
          <a:ext cx="295590" cy="3488898"/>
        </a:xfrm>
        <a:custGeom>
          <a:avLst/>
          <a:gdLst/>
          <a:ahLst/>
          <a:cxnLst/>
          <a:rect l="0" t="0" r="0" b="0"/>
          <a:pathLst>
            <a:path>
              <a:moveTo>
                <a:pt x="0" y="0"/>
              </a:moveTo>
              <a:lnTo>
                <a:pt x="0" y="3488898"/>
              </a:lnTo>
              <a:lnTo>
                <a:pt x="295590" y="34888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0FD29D-EE7B-4514-BD24-967376FD702F}">
      <dsp:nvSpPr>
        <dsp:cNvPr id="0" name=""/>
        <dsp:cNvSpPr/>
      </dsp:nvSpPr>
      <dsp:spPr>
        <a:xfrm>
          <a:off x="3062893" y="4028131"/>
          <a:ext cx="2713397"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Third Normal Form (3NF)</a:t>
          </a:r>
          <a:endParaRPr lang="en-GB" sz="2400" b="0" i="0" kern="1200" dirty="0">
            <a:latin typeface="Arial Narrow" panose="020B0604020202020204" pitchFamily="34" charset="0"/>
            <a:cs typeface="Arial Narrow" panose="020B0604020202020204" pitchFamily="34" charset="0"/>
          </a:endParaRPr>
        </a:p>
      </dsp:txBody>
      <dsp:txXfrm>
        <a:off x="3094335" y="4059573"/>
        <a:ext cx="2650513" cy="10106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4A8FBC-9EDC-49B6-A0FF-134758A6F05E}">
      <dsp:nvSpPr>
        <dsp:cNvPr id="0" name=""/>
        <dsp:cNvSpPr/>
      </dsp:nvSpPr>
      <dsp:spPr>
        <a:xfrm>
          <a:off x="2471713" y="2478"/>
          <a:ext cx="2955902" cy="107350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Types of Normal Form</a:t>
          </a:r>
          <a:endParaRPr lang="en-GB" sz="2400" b="0" i="0" kern="1200" dirty="0">
            <a:latin typeface="Arial Narrow" panose="020B0604020202020204" pitchFamily="34" charset="0"/>
            <a:cs typeface="Arial Narrow" panose="020B0604020202020204" pitchFamily="34" charset="0"/>
          </a:endParaRPr>
        </a:p>
      </dsp:txBody>
      <dsp:txXfrm>
        <a:off x="2503155" y="33920"/>
        <a:ext cx="2893018" cy="1010623"/>
      </dsp:txXfrm>
    </dsp:sp>
    <dsp:sp modelId="{CB9897A4-1949-43E3-820D-F316E62B616A}">
      <dsp:nvSpPr>
        <dsp:cNvPr id="0" name=""/>
        <dsp:cNvSpPr/>
      </dsp:nvSpPr>
      <dsp:spPr>
        <a:xfrm>
          <a:off x="2767303" y="1075985"/>
          <a:ext cx="295590" cy="805130"/>
        </a:xfrm>
        <a:custGeom>
          <a:avLst/>
          <a:gdLst/>
          <a:ahLst/>
          <a:cxnLst/>
          <a:rect l="0" t="0" r="0" b="0"/>
          <a:pathLst>
            <a:path>
              <a:moveTo>
                <a:pt x="0" y="0"/>
              </a:moveTo>
              <a:lnTo>
                <a:pt x="0" y="805130"/>
              </a:lnTo>
              <a:lnTo>
                <a:pt x="295590" y="8051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74E82-9B19-4FB0-A2C3-167288B7B5B5}">
      <dsp:nvSpPr>
        <dsp:cNvPr id="0" name=""/>
        <dsp:cNvSpPr/>
      </dsp:nvSpPr>
      <dsp:spPr>
        <a:xfrm>
          <a:off x="3062893" y="1344362"/>
          <a:ext cx="2747199" cy="1073507"/>
        </a:xfrm>
        <a:prstGeom prst="roundRect">
          <a:avLst>
            <a:gd name="adj" fmla="val 10000"/>
          </a:avLst>
        </a:prstGeom>
        <a:no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First Normal Form </a:t>
          </a:r>
        </a:p>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(1NF)</a:t>
          </a:r>
          <a:endParaRPr lang="en-GB" sz="2400" b="0" i="0" kern="1200" dirty="0">
            <a:latin typeface="Arial Narrow" panose="020B0604020202020204" pitchFamily="34" charset="0"/>
            <a:cs typeface="Arial Narrow" panose="020B0604020202020204" pitchFamily="34" charset="0"/>
          </a:endParaRPr>
        </a:p>
      </dsp:txBody>
      <dsp:txXfrm>
        <a:off x="3094335" y="1375804"/>
        <a:ext cx="2684315" cy="1010623"/>
      </dsp:txXfrm>
    </dsp:sp>
    <dsp:sp modelId="{3889690C-FCE6-4ECC-BDF3-F3F5401F40B6}">
      <dsp:nvSpPr>
        <dsp:cNvPr id="0" name=""/>
        <dsp:cNvSpPr/>
      </dsp:nvSpPr>
      <dsp:spPr>
        <a:xfrm>
          <a:off x="2767303" y="1075985"/>
          <a:ext cx="295590" cy="2147014"/>
        </a:xfrm>
        <a:custGeom>
          <a:avLst/>
          <a:gdLst/>
          <a:ahLst/>
          <a:cxnLst/>
          <a:rect l="0" t="0" r="0" b="0"/>
          <a:pathLst>
            <a:path>
              <a:moveTo>
                <a:pt x="0" y="0"/>
              </a:moveTo>
              <a:lnTo>
                <a:pt x="0" y="2147014"/>
              </a:lnTo>
              <a:lnTo>
                <a:pt x="295590" y="214701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E05D5E-50B2-4502-B313-51B797A19A5E}">
      <dsp:nvSpPr>
        <dsp:cNvPr id="0" name=""/>
        <dsp:cNvSpPr/>
      </dsp:nvSpPr>
      <dsp:spPr>
        <a:xfrm>
          <a:off x="3062893" y="2686246"/>
          <a:ext cx="2761782" cy="1073507"/>
        </a:xfrm>
        <a:prstGeom prst="roundRect">
          <a:avLst>
            <a:gd name="adj" fmla="val 10000"/>
          </a:avLst>
        </a:prstGeom>
        <a:no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Second Normal Form (2NF)</a:t>
          </a:r>
          <a:endParaRPr lang="en-GB" sz="2400" b="0" i="0" kern="1200" dirty="0">
            <a:latin typeface="Arial Narrow" panose="020B0604020202020204" pitchFamily="34" charset="0"/>
            <a:cs typeface="Arial Narrow" panose="020B0604020202020204" pitchFamily="34" charset="0"/>
          </a:endParaRPr>
        </a:p>
      </dsp:txBody>
      <dsp:txXfrm>
        <a:off x="3094335" y="2717688"/>
        <a:ext cx="2698898" cy="1010623"/>
      </dsp:txXfrm>
    </dsp:sp>
    <dsp:sp modelId="{B1DE44D4-E231-465F-98B3-CD1EF9BDE0F3}">
      <dsp:nvSpPr>
        <dsp:cNvPr id="0" name=""/>
        <dsp:cNvSpPr/>
      </dsp:nvSpPr>
      <dsp:spPr>
        <a:xfrm>
          <a:off x="2767303" y="1075985"/>
          <a:ext cx="295590" cy="3488898"/>
        </a:xfrm>
        <a:custGeom>
          <a:avLst/>
          <a:gdLst/>
          <a:ahLst/>
          <a:cxnLst/>
          <a:rect l="0" t="0" r="0" b="0"/>
          <a:pathLst>
            <a:path>
              <a:moveTo>
                <a:pt x="0" y="0"/>
              </a:moveTo>
              <a:lnTo>
                <a:pt x="0" y="3488898"/>
              </a:lnTo>
              <a:lnTo>
                <a:pt x="295590" y="34888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0FD29D-EE7B-4514-BD24-967376FD702F}">
      <dsp:nvSpPr>
        <dsp:cNvPr id="0" name=""/>
        <dsp:cNvSpPr/>
      </dsp:nvSpPr>
      <dsp:spPr>
        <a:xfrm>
          <a:off x="3062893" y="4028131"/>
          <a:ext cx="2713397" cy="1073507"/>
        </a:xfrm>
        <a:prstGeom prst="roundRect">
          <a:avLst>
            <a:gd name="adj" fmla="val 10000"/>
          </a:avLst>
        </a:prstGeom>
        <a:solidFill>
          <a:schemeClr val="bg2">
            <a:lumMod val="90000"/>
            <a:alpha val="9000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latin typeface="Arial Narrow" panose="020B0604020202020204" pitchFamily="34" charset="0"/>
              <a:cs typeface="Arial Narrow" panose="020B0604020202020204" pitchFamily="34" charset="0"/>
            </a:rPr>
            <a:t>Third Normal Form (3NF)</a:t>
          </a:r>
          <a:endParaRPr lang="en-GB" sz="2400" b="0" i="0" kern="1200" dirty="0">
            <a:latin typeface="Arial Narrow" panose="020B0604020202020204" pitchFamily="34" charset="0"/>
            <a:cs typeface="Arial Narrow" panose="020B0604020202020204" pitchFamily="34" charset="0"/>
          </a:endParaRPr>
        </a:p>
      </dsp:txBody>
      <dsp:txXfrm>
        <a:off x="3094335" y="4059573"/>
        <a:ext cx="2650513" cy="101062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2">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68D6D0B-3E5E-3B45-8FBB-4892F9C879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FEC2BE3-E721-8245-9040-4B9C5B6F62F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7C38CC-80D7-CE4D-8C36-7E7175775BEF}" type="datetimeFigureOut">
              <a:rPr lang="en-US" smtClean="0"/>
              <a:t>6/19/2019</a:t>
            </a:fld>
            <a:endParaRPr lang="en-US"/>
          </a:p>
        </p:txBody>
      </p:sp>
      <p:sp>
        <p:nvSpPr>
          <p:cNvPr id="4" name="Footer Placeholder 3">
            <a:extLst>
              <a:ext uri="{FF2B5EF4-FFF2-40B4-BE49-F238E27FC236}">
                <a16:creationId xmlns:a16="http://schemas.microsoft.com/office/drawing/2014/main" id="{D0131DC5-CA7E-BB47-B950-ED03B646D51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DBMS Session</a:t>
            </a:r>
          </a:p>
        </p:txBody>
      </p:sp>
      <p:sp>
        <p:nvSpPr>
          <p:cNvPr id="5" name="Slide Number Placeholder 4">
            <a:extLst>
              <a:ext uri="{FF2B5EF4-FFF2-40B4-BE49-F238E27FC236}">
                <a16:creationId xmlns:a16="http://schemas.microsoft.com/office/drawing/2014/main" id="{D4B2B9C9-128B-734F-9405-F1F344E7D79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074B8E-A265-5F4F-841B-F1620FB68D5E}" type="slidenum">
              <a:rPr lang="en-US" smtClean="0"/>
              <a:t>‹#›</a:t>
            </a:fld>
            <a:endParaRPr lang="en-US"/>
          </a:p>
        </p:txBody>
      </p:sp>
    </p:spTree>
    <p:extLst>
      <p:ext uri="{BB962C8B-B14F-4D97-AF65-F5344CB8AC3E}">
        <p14:creationId xmlns:p14="http://schemas.microsoft.com/office/powerpoint/2010/main" val="118236439"/>
      </p:ext>
    </p:extLst>
  </p:cSld>
  <p:clrMap bg1="lt1" tx1="dk1" bg2="lt2" tx2="dk2" accent1="accent1" accent2="accent2" accent3="accent3" accent4="accent4" accent5="accent5" accent6="accent6" hlink="hlink" folHlink="folHlink"/>
  <p:hf hdr="0" ftr="0" dt="0"/>
</p:handoutMaster>
</file>

<file path=ppt/media/image1.tiff>
</file>

<file path=ppt/media/image10.png>
</file>

<file path=ppt/media/image11.tiff>
</file>

<file path=ppt/media/image12.tiff>
</file>

<file path=ppt/media/image13.tiff>
</file>

<file path=ppt/media/image14.png>
</file>

<file path=ppt/media/image15.tiff>
</file>

<file path=ppt/media/image16.tiff>
</file>

<file path=ppt/media/image2.tiff>
</file>

<file path=ppt/media/image20.tiff>
</file>

<file path=ppt/media/image3.tiff>
</file>

<file path=ppt/media/image4.tiff>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79DA23-5C30-4663-B21B-35A9EB94FBD7}" type="datetimeFigureOut">
              <a:rPr lang="en-US" smtClean="0"/>
              <a:pPr/>
              <a:t>6/19/2019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DBMS Session</a:t>
            </a: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14FC26-B9EC-4977-A2D6-2A39F1575EF8}" type="slidenum">
              <a:rPr lang="en-US" smtClean="0"/>
              <a:pPr/>
              <a:t>‹#›</a:t>
            </a:fld>
            <a:endParaRPr lang="en-US" dirty="0"/>
          </a:p>
        </p:txBody>
      </p:sp>
    </p:spTree>
    <p:extLst>
      <p:ext uri="{BB962C8B-B14F-4D97-AF65-F5344CB8AC3E}">
        <p14:creationId xmlns:p14="http://schemas.microsoft.com/office/powerpoint/2010/main" val="301410462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1</a:t>
            </a:fld>
            <a:endParaRPr lang="en-US" dirty="0"/>
          </a:p>
        </p:txBody>
      </p:sp>
    </p:spTree>
    <p:extLst>
      <p:ext uri="{BB962C8B-B14F-4D97-AF65-F5344CB8AC3E}">
        <p14:creationId xmlns:p14="http://schemas.microsoft.com/office/powerpoint/2010/main" val="2872288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10</a:t>
            </a:fld>
            <a:endParaRPr lang="en-US" dirty="0"/>
          </a:p>
        </p:txBody>
      </p:sp>
    </p:spTree>
    <p:extLst>
      <p:ext uri="{BB962C8B-B14F-4D97-AF65-F5344CB8AC3E}">
        <p14:creationId xmlns:p14="http://schemas.microsoft.com/office/powerpoint/2010/main" val="634683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buFontTx/>
              <a:buChar char="•"/>
            </a:pPr>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D14FC26-B9EC-4977-A2D6-2A39F1575EF8}" type="slidenum">
              <a:rPr lang="en-US" smtClean="0"/>
              <a:pPr/>
              <a:t>11</a:t>
            </a:fld>
            <a:endParaRPr lang="en-US" dirty="0"/>
          </a:p>
        </p:txBody>
      </p:sp>
    </p:spTree>
    <p:extLst>
      <p:ext uri="{BB962C8B-B14F-4D97-AF65-F5344CB8AC3E}">
        <p14:creationId xmlns:p14="http://schemas.microsoft.com/office/powerpoint/2010/main" val="35096913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12</a:t>
            </a:fld>
            <a:endParaRPr lang="en-US" dirty="0"/>
          </a:p>
        </p:txBody>
      </p:sp>
    </p:spTree>
    <p:extLst>
      <p:ext uri="{BB962C8B-B14F-4D97-AF65-F5344CB8AC3E}">
        <p14:creationId xmlns:p14="http://schemas.microsoft.com/office/powerpoint/2010/main" val="4104752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7663" lvl="1" indent="-347663">
              <a:spcBef>
                <a:spcPct val="50000"/>
              </a:spcBef>
              <a:buFont typeface="Courier New" pitchFamily="49" charset="0"/>
              <a:buChar char="o"/>
            </a:pPr>
            <a:endParaRPr lang="en-US" sz="2400" dirty="0">
              <a:latin typeface="Helvetica LT Std Cond" panose="020B0506020202030204" pitchFamily="34" charset="0"/>
            </a:endParaRPr>
          </a:p>
        </p:txBody>
      </p:sp>
      <p:sp>
        <p:nvSpPr>
          <p:cNvPr id="4" name="Slide Number Placeholder 3"/>
          <p:cNvSpPr>
            <a:spLocks noGrp="1"/>
          </p:cNvSpPr>
          <p:nvPr>
            <p:ph type="sldNum" sz="quarter" idx="10"/>
          </p:nvPr>
        </p:nvSpPr>
        <p:spPr/>
        <p:txBody>
          <a:bodyPr/>
          <a:lstStyle/>
          <a:p>
            <a:fld id="{CDA481D5-F1DD-43F1-A4F5-5EF5AD2BDCF1}" type="slidenum">
              <a:rPr lang="en-IN" smtClean="0"/>
              <a:pPr/>
              <a:t>13</a:t>
            </a:fld>
            <a:endParaRPr lang="en-IN" dirty="0"/>
          </a:p>
        </p:txBody>
      </p:sp>
    </p:spTree>
    <p:extLst>
      <p:ext uri="{BB962C8B-B14F-4D97-AF65-F5344CB8AC3E}">
        <p14:creationId xmlns:p14="http://schemas.microsoft.com/office/powerpoint/2010/main" val="21871425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14</a:t>
            </a:fld>
            <a:endParaRPr lang="en-US" dirty="0"/>
          </a:p>
        </p:txBody>
      </p:sp>
    </p:spTree>
    <p:extLst>
      <p:ext uri="{BB962C8B-B14F-4D97-AF65-F5344CB8AC3E}">
        <p14:creationId xmlns:p14="http://schemas.microsoft.com/office/powerpoint/2010/main" val="7201196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15</a:t>
            </a:fld>
            <a:endParaRPr lang="en-US" dirty="0"/>
          </a:p>
        </p:txBody>
      </p:sp>
    </p:spTree>
    <p:extLst>
      <p:ext uri="{BB962C8B-B14F-4D97-AF65-F5344CB8AC3E}">
        <p14:creationId xmlns:p14="http://schemas.microsoft.com/office/powerpoint/2010/main" val="1904418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16</a:t>
            </a:fld>
            <a:endParaRPr lang="en-IN" dirty="0"/>
          </a:p>
        </p:txBody>
      </p:sp>
    </p:spTree>
    <p:extLst>
      <p:ext uri="{BB962C8B-B14F-4D97-AF65-F5344CB8AC3E}">
        <p14:creationId xmlns:p14="http://schemas.microsoft.com/office/powerpoint/2010/main" val="36697277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17</a:t>
            </a:fld>
            <a:endParaRPr lang="en-US" dirty="0"/>
          </a:p>
        </p:txBody>
      </p:sp>
    </p:spTree>
    <p:extLst>
      <p:ext uri="{BB962C8B-B14F-4D97-AF65-F5344CB8AC3E}">
        <p14:creationId xmlns:p14="http://schemas.microsoft.com/office/powerpoint/2010/main" val="1397334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18</a:t>
            </a:fld>
            <a:endParaRPr lang="en-US" dirty="0"/>
          </a:p>
        </p:txBody>
      </p:sp>
    </p:spTree>
    <p:extLst>
      <p:ext uri="{BB962C8B-B14F-4D97-AF65-F5344CB8AC3E}">
        <p14:creationId xmlns:p14="http://schemas.microsoft.com/office/powerpoint/2010/main" val="40315274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19</a:t>
            </a:fld>
            <a:endParaRPr lang="en-US" dirty="0"/>
          </a:p>
        </p:txBody>
      </p:sp>
    </p:spTree>
    <p:extLst>
      <p:ext uri="{BB962C8B-B14F-4D97-AF65-F5344CB8AC3E}">
        <p14:creationId xmlns:p14="http://schemas.microsoft.com/office/powerpoint/2010/main" val="2667388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a:t>
            </a:fld>
            <a:endParaRPr lang="en-US" dirty="0"/>
          </a:p>
        </p:txBody>
      </p:sp>
    </p:spTree>
    <p:extLst>
      <p:ext uri="{BB962C8B-B14F-4D97-AF65-F5344CB8AC3E}">
        <p14:creationId xmlns:p14="http://schemas.microsoft.com/office/powerpoint/2010/main" val="25126725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20</a:t>
            </a:fld>
            <a:endParaRPr lang="en-US" dirty="0"/>
          </a:p>
        </p:txBody>
      </p:sp>
    </p:spTree>
    <p:extLst>
      <p:ext uri="{BB962C8B-B14F-4D97-AF65-F5344CB8AC3E}">
        <p14:creationId xmlns:p14="http://schemas.microsoft.com/office/powerpoint/2010/main" val="32979091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21</a:t>
            </a:fld>
            <a:endParaRPr lang="en-US" dirty="0"/>
          </a:p>
        </p:txBody>
      </p:sp>
    </p:spTree>
    <p:extLst>
      <p:ext uri="{BB962C8B-B14F-4D97-AF65-F5344CB8AC3E}">
        <p14:creationId xmlns:p14="http://schemas.microsoft.com/office/powerpoint/2010/main" val="19876893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22</a:t>
            </a:fld>
            <a:endParaRPr lang="en-US" dirty="0"/>
          </a:p>
        </p:txBody>
      </p:sp>
    </p:spTree>
    <p:extLst>
      <p:ext uri="{BB962C8B-B14F-4D97-AF65-F5344CB8AC3E}">
        <p14:creationId xmlns:p14="http://schemas.microsoft.com/office/powerpoint/2010/main" val="22326774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23</a:t>
            </a:fld>
            <a:endParaRPr lang="en-US" dirty="0"/>
          </a:p>
        </p:txBody>
      </p:sp>
    </p:spTree>
    <p:extLst>
      <p:ext uri="{BB962C8B-B14F-4D97-AF65-F5344CB8AC3E}">
        <p14:creationId xmlns:p14="http://schemas.microsoft.com/office/powerpoint/2010/main" val="7813001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24</a:t>
            </a:fld>
            <a:endParaRPr lang="en-US" dirty="0"/>
          </a:p>
        </p:txBody>
      </p:sp>
    </p:spTree>
    <p:extLst>
      <p:ext uri="{BB962C8B-B14F-4D97-AF65-F5344CB8AC3E}">
        <p14:creationId xmlns:p14="http://schemas.microsoft.com/office/powerpoint/2010/main" val="14753790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 typeface="Wingdings"/>
              <a:buChar char="F"/>
            </a:pPr>
            <a:r>
              <a:rPr lang="en-US" i="1" dirty="0"/>
              <a:t>3NF is good enough for most practical purposes</a:t>
            </a:r>
            <a:endParaRPr lang="en-US" dirty="0"/>
          </a:p>
          <a:p>
            <a:endParaRPr lang="en-IN" sz="900"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25</a:t>
            </a:fld>
            <a:endParaRPr lang="en-US" dirty="0"/>
          </a:p>
        </p:txBody>
      </p:sp>
    </p:spTree>
    <p:extLst>
      <p:ext uri="{BB962C8B-B14F-4D97-AF65-F5344CB8AC3E}">
        <p14:creationId xmlns:p14="http://schemas.microsoft.com/office/powerpoint/2010/main" val="36023793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26</a:t>
            </a:fld>
            <a:endParaRPr lang="en-US" dirty="0"/>
          </a:p>
        </p:txBody>
      </p:sp>
    </p:spTree>
    <p:extLst>
      <p:ext uri="{BB962C8B-B14F-4D97-AF65-F5344CB8AC3E}">
        <p14:creationId xmlns:p14="http://schemas.microsoft.com/office/powerpoint/2010/main" val="35022914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27</a:t>
            </a:fld>
            <a:endParaRPr lang="en-IN" dirty="0"/>
          </a:p>
        </p:txBody>
      </p:sp>
    </p:spTree>
    <p:extLst>
      <p:ext uri="{BB962C8B-B14F-4D97-AF65-F5344CB8AC3E}">
        <p14:creationId xmlns:p14="http://schemas.microsoft.com/office/powerpoint/2010/main" val="254882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28</a:t>
            </a:fld>
            <a:endParaRPr lang="en-US" dirty="0"/>
          </a:p>
        </p:txBody>
      </p:sp>
    </p:spTree>
    <p:extLst>
      <p:ext uri="{BB962C8B-B14F-4D97-AF65-F5344CB8AC3E}">
        <p14:creationId xmlns:p14="http://schemas.microsoft.com/office/powerpoint/2010/main" val="10195371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29</a:t>
            </a:fld>
            <a:endParaRPr lang="en-US" dirty="0"/>
          </a:p>
        </p:txBody>
      </p:sp>
    </p:spTree>
    <p:extLst>
      <p:ext uri="{BB962C8B-B14F-4D97-AF65-F5344CB8AC3E}">
        <p14:creationId xmlns:p14="http://schemas.microsoft.com/office/powerpoint/2010/main" val="35641605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3</a:t>
            </a:fld>
            <a:endParaRPr lang="en-US" dirty="0"/>
          </a:p>
        </p:txBody>
      </p:sp>
    </p:spTree>
    <p:extLst>
      <p:ext uri="{BB962C8B-B14F-4D97-AF65-F5344CB8AC3E}">
        <p14:creationId xmlns:p14="http://schemas.microsoft.com/office/powerpoint/2010/main" val="41983858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30</a:t>
            </a:fld>
            <a:endParaRPr lang="en-US" dirty="0"/>
          </a:p>
        </p:txBody>
      </p:sp>
    </p:spTree>
    <p:extLst>
      <p:ext uri="{BB962C8B-B14F-4D97-AF65-F5344CB8AC3E}">
        <p14:creationId xmlns:p14="http://schemas.microsoft.com/office/powerpoint/2010/main" val="32444337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31</a:t>
            </a:fld>
            <a:endParaRPr lang="en-US" dirty="0"/>
          </a:p>
        </p:txBody>
      </p:sp>
    </p:spTree>
    <p:extLst>
      <p:ext uri="{BB962C8B-B14F-4D97-AF65-F5344CB8AC3E}">
        <p14:creationId xmlns:p14="http://schemas.microsoft.com/office/powerpoint/2010/main" val="32292378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32</a:t>
            </a:fld>
            <a:endParaRPr lang="en-IN" dirty="0"/>
          </a:p>
        </p:txBody>
      </p:sp>
    </p:spTree>
    <p:extLst>
      <p:ext uri="{BB962C8B-B14F-4D97-AF65-F5344CB8AC3E}">
        <p14:creationId xmlns:p14="http://schemas.microsoft.com/office/powerpoint/2010/main" val="38836534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33</a:t>
            </a:fld>
            <a:endParaRPr lang="en-IN" dirty="0"/>
          </a:p>
        </p:txBody>
      </p:sp>
    </p:spTree>
    <p:extLst>
      <p:ext uri="{BB962C8B-B14F-4D97-AF65-F5344CB8AC3E}">
        <p14:creationId xmlns:p14="http://schemas.microsoft.com/office/powerpoint/2010/main" val="14381689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34</a:t>
            </a:fld>
            <a:endParaRPr lang="en-IN" dirty="0"/>
          </a:p>
        </p:txBody>
      </p:sp>
    </p:spTree>
    <p:extLst>
      <p:ext uri="{BB962C8B-B14F-4D97-AF65-F5344CB8AC3E}">
        <p14:creationId xmlns:p14="http://schemas.microsoft.com/office/powerpoint/2010/main" val="19051450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35</a:t>
            </a:fld>
            <a:endParaRPr lang="en-IN" dirty="0"/>
          </a:p>
        </p:txBody>
      </p:sp>
    </p:spTree>
    <p:extLst>
      <p:ext uri="{BB962C8B-B14F-4D97-AF65-F5344CB8AC3E}">
        <p14:creationId xmlns:p14="http://schemas.microsoft.com/office/powerpoint/2010/main" val="30463530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36</a:t>
            </a:fld>
            <a:endParaRPr lang="en-IN" dirty="0"/>
          </a:p>
        </p:txBody>
      </p:sp>
    </p:spTree>
    <p:extLst>
      <p:ext uri="{BB962C8B-B14F-4D97-AF65-F5344CB8AC3E}">
        <p14:creationId xmlns:p14="http://schemas.microsoft.com/office/powerpoint/2010/main" val="6179700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37</a:t>
            </a:fld>
            <a:endParaRPr lang="en-IN" dirty="0"/>
          </a:p>
        </p:txBody>
      </p:sp>
    </p:spTree>
    <p:extLst>
      <p:ext uri="{BB962C8B-B14F-4D97-AF65-F5344CB8AC3E}">
        <p14:creationId xmlns:p14="http://schemas.microsoft.com/office/powerpoint/2010/main" val="34119474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38</a:t>
            </a:fld>
            <a:endParaRPr lang="en-IN" dirty="0"/>
          </a:p>
        </p:txBody>
      </p:sp>
    </p:spTree>
    <p:extLst>
      <p:ext uri="{BB962C8B-B14F-4D97-AF65-F5344CB8AC3E}">
        <p14:creationId xmlns:p14="http://schemas.microsoft.com/office/powerpoint/2010/main" val="16917776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39</a:t>
            </a:fld>
            <a:endParaRPr lang="en-IN" dirty="0"/>
          </a:p>
        </p:txBody>
      </p:sp>
    </p:spTree>
    <p:extLst>
      <p:ext uri="{BB962C8B-B14F-4D97-AF65-F5344CB8AC3E}">
        <p14:creationId xmlns:p14="http://schemas.microsoft.com/office/powerpoint/2010/main" val="1519253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buFontTx/>
              <a:buChar char="•"/>
            </a:pPr>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D14FC26-B9EC-4977-A2D6-2A39F1575EF8}" type="slidenum">
              <a:rPr lang="en-US" smtClean="0"/>
              <a:pPr/>
              <a:t>4</a:t>
            </a:fld>
            <a:endParaRPr lang="en-US" dirty="0"/>
          </a:p>
        </p:txBody>
      </p:sp>
    </p:spTree>
    <p:extLst>
      <p:ext uri="{BB962C8B-B14F-4D97-AF65-F5344CB8AC3E}">
        <p14:creationId xmlns:p14="http://schemas.microsoft.com/office/powerpoint/2010/main" val="26771417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40</a:t>
            </a:fld>
            <a:endParaRPr lang="en-IN" dirty="0"/>
          </a:p>
        </p:txBody>
      </p:sp>
    </p:spTree>
    <p:extLst>
      <p:ext uri="{BB962C8B-B14F-4D97-AF65-F5344CB8AC3E}">
        <p14:creationId xmlns:p14="http://schemas.microsoft.com/office/powerpoint/2010/main" val="421464290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41</a:t>
            </a:fld>
            <a:endParaRPr lang="en-US" dirty="0"/>
          </a:p>
        </p:txBody>
      </p:sp>
    </p:spTree>
    <p:extLst>
      <p:ext uri="{BB962C8B-B14F-4D97-AF65-F5344CB8AC3E}">
        <p14:creationId xmlns:p14="http://schemas.microsoft.com/office/powerpoint/2010/main" val="41679236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42</a:t>
            </a:fld>
            <a:endParaRPr lang="en-US" dirty="0"/>
          </a:p>
        </p:txBody>
      </p:sp>
    </p:spTree>
    <p:extLst>
      <p:ext uri="{BB962C8B-B14F-4D97-AF65-F5344CB8AC3E}">
        <p14:creationId xmlns:p14="http://schemas.microsoft.com/office/powerpoint/2010/main" val="37620990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43</a:t>
            </a:fld>
            <a:endParaRPr lang="en-IN" dirty="0"/>
          </a:p>
        </p:txBody>
      </p:sp>
    </p:spTree>
    <p:extLst>
      <p:ext uri="{BB962C8B-B14F-4D97-AF65-F5344CB8AC3E}">
        <p14:creationId xmlns:p14="http://schemas.microsoft.com/office/powerpoint/2010/main" val="214414524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44</a:t>
            </a:fld>
            <a:endParaRPr lang="en-IN" dirty="0"/>
          </a:p>
        </p:txBody>
      </p:sp>
    </p:spTree>
    <p:extLst>
      <p:ext uri="{BB962C8B-B14F-4D97-AF65-F5344CB8AC3E}">
        <p14:creationId xmlns:p14="http://schemas.microsoft.com/office/powerpoint/2010/main" val="27078053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50000"/>
              </a:spcBef>
              <a:buClr>
                <a:srgbClr val="0070C0"/>
              </a:buClr>
              <a:buSzPct val="120000"/>
              <a:buFont typeface="Courier New" pitchFamily="49" charset="0"/>
              <a:buChar char="o"/>
            </a:pPr>
            <a:endParaRPr lang="en-US" altLang="en-US" sz="1200" dirty="0">
              <a:solidFill>
                <a:srgbClr val="0070C0"/>
              </a:solidFill>
            </a:endParaRPr>
          </a:p>
        </p:txBody>
      </p:sp>
      <p:sp>
        <p:nvSpPr>
          <p:cNvPr id="4" name="Slide Number Placeholder 3"/>
          <p:cNvSpPr>
            <a:spLocks noGrp="1"/>
          </p:cNvSpPr>
          <p:nvPr>
            <p:ph type="sldNum" sz="quarter" idx="10"/>
          </p:nvPr>
        </p:nvSpPr>
        <p:spPr/>
        <p:txBody>
          <a:bodyPr/>
          <a:lstStyle/>
          <a:p>
            <a:fld id="{CDA481D5-F1DD-43F1-A4F5-5EF5AD2BDCF1}" type="slidenum">
              <a:rPr lang="en-IN" smtClean="0"/>
              <a:pPr/>
              <a:t>45</a:t>
            </a:fld>
            <a:endParaRPr lang="en-IN" dirty="0"/>
          </a:p>
        </p:txBody>
      </p:sp>
    </p:spTree>
    <p:extLst>
      <p:ext uri="{BB962C8B-B14F-4D97-AF65-F5344CB8AC3E}">
        <p14:creationId xmlns:p14="http://schemas.microsoft.com/office/powerpoint/2010/main" val="37440036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46</a:t>
            </a:fld>
            <a:endParaRPr lang="en-US" dirty="0"/>
          </a:p>
        </p:txBody>
      </p:sp>
    </p:spTree>
    <p:extLst>
      <p:ext uri="{BB962C8B-B14F-4D97-AF65-F5344CB8AC3E}">
        <p14:creationId xmlns:p14="http://schemas.microsoft.com/office/powerpoint/2010/main" val="337351134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47</a:t>
            </a:fld>
            <a:endParaRPr lang="en-US" dirty="0"/>
          </a:p>
        </p:txBody>
      </p:sp>
    </p:spTree>
    <p:extLst>
      <p:ext uri="{BB962C8B-B14F-4D97-AF65-F5344CB8AC3E}">
        <p14:creationId xmlns:p14="http://schemas.microsoft.com/office/powerpoint/2010/main" val="14026691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10"/>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eaLnBrk="1" hangingPunct="1"/>
            <a:r>
              <a:rPr lang="en-US" altLang="en-US" dirty="0"/>
              <a:t>DBMS Session</a:t>
            </a:r>
          </a:p>
        </p:txBody>
      </p:sp>
      <p:sp>
        <p:nvSpPr>
          <p:cNvPr id="43011" name="Rectangle 12"/>
          <p:cNvSpPr>
            <a:spLocks noGrp="1" noRot="1" noChangeAspect="1" noChangeArrowheads="1" noTextEdit="1"/>
          </p:cNvSpPr>
          <p:nvPr>
            <p:ph type="sldImg"/>
          </p:nvPr>
        </p:nvSpPr>
        <p:spPr>
          <a:ln/>
        </p:spPr>
      </p:sp>
      <p:sp>
        <p:nvSpPr>
          <p:cNvPr id="43012" name="Rectangle 1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23" tIns="12423" rIns="12423" bIns="12423"/>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solidFill>
                  <a:srgbClr val="0070C0"/>
                </a:solidFill>
                <a:latin typeface="Helvetica LT Std Cond"/>
              </a:rPr>
              <a:t>Login to the HR </a:t>
            </a:r>
            <a:r>
              <a:rPr lang="en-US" altLang="en-US" sz="1200" baseline="0" dirty="0">
                <a:solidFill>
                  <a:srgbClr val="0070C0"/>
                </a:solidFill>
                <a:latin typeface="Helvetica LT Std Cond"/>
              </a:rPr>
              <a:t>schema and Solve the guided activity</a:t>
            </a:r>
            <a:endParaRPr lang="en-US" altLang="en-US" sz="1200" dirty="0">
              <a:solidFill>
                <a:srgbClr val="0070C0"/>
              </a:solidFill>
              <a:latin typeface="Helvetica LT Std Cond"/>
            </a:endParaRPr>
          </a:p>
          <a:p>
            <a:pPr lvl="1" eaLnBrk="1" hangingPunct="1"/>
            <a:endParaRPr lang="en-US" altLang="en-US" dirty="0"/>
          </a:p>
        </p:txBody>
      </p:sp>
    </p:spTree>
    <p:extLst>
      <p:ext uri="{BB962C8B-B14F-4D97-AF65-F5344CB8AC3E}">
        <p14:creationId xmlns:p14="http://schemas.microsoft.com/office/powerpoint/2010/main" val="117928979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DA481D5-F1DD-43F1-A4F5-5EF5AD2BDCF1}" type="slidenum">
              <a:rPr lang="en-IN" smtClean="0"/>
              <a:pPr/>
              <a:t>49</a:t>
            </a:fld>
            <a:endParaRPr lang="en-IN" dirty="0"/>
          </a:p>
        </p:txBody>
      </p:sp>
    </p:spTree>
    <p:extLst>
      <p:ext uri="{BB962C8B-B14F-4D97-AF65-F5344CB8AC3E}">
        <p14:creationId xmlns:p14="http://schemas.microsoft.com/office/powerpoint/2010/main" val="18334054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D14FC26-B9EC-4977-A2D6-2A39F1575EF8}" type="slidenum">
              <a:rPr lang="en-US" smtClean="0"/>
              <a:pPr/>
              <a:t>5</a:t>
            </a:fld>
            <a:endParaRPr lang="en-US" dirty="0"/>
          </a:p>
        </p:txBody>
      </p:sp>
    </p:spTree>
    <p:extLst>
      <p:ext uri="{BB962C8B-B14F-4D97-AF65-F5344CB8AC3E}">
        <p14:creationId xmlns:p14="http://schemas.microsoft.com/office/powerpoint/2010/main" val="150865675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50</a:t>
            </a:fld>
            <a:endParaRPr lang="en-US" dirty="0"/>
          </a:p>
        </p:txBody>
      </p:sp>
    </p:spTree>
    <p:extLst>
      <p:ext uri="{BB962C8B-B14F-4D97-AF65-F5344CB8AC3E}">
        <p14:creationId xmlns:p14="http://schemas.microsoft.com/office/powerpoint/2010/main" val="150192854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51</a:t>
            </a:fld>
            <a:endParaRPr lang="en-US" dirty="0"/>
          </a:p>
        </p:txBody>
      </p:sp>
    </p:spTree>
    <p:extLst>
      <p:ext uri="{BB962C8B-B14F-4D97-AF65-F5344CB8AC3E}">
        <p14:creationId xmlns:p14="http://schemas.microsoft.com/office/powerpoint/2010/main" val="391381970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defRPr sz="1200" b="1">
                <a:solidFill>
                  <a:schemeClr val="tx1"/>
                </a:solidFill>
                <a:latin typeface="Arial" charset="0"/>
              </a:defRPr>
            </a:lvl1pPr>
            <a:lvl2pPr marL="742950" indent="-285750" defTabSz="931863">
              <a:defRPr sz="1200" b="1">
                <a:solidFill>
                  <a:schemeClr val="tx1"/>
                </a:solidFill>
                <a:latin typeface="Arial" charset="0"/>
              </a:defRPr>
            </a:lvl2pPr>
            <a:lvl3pPr marL="1143000" indent="-228600" defTabSz="931863">
              <a:defRPr sz="1200" b="1">
                <a:solidFill>
                  <a:schemeClr val="tx1"/>
                </a:solidFill>
                <a:latin typeface="Arial" charset="0"/>
              </a:defRPr>
            </a:lvl3pPr>
            <a:lvl4pPr marL="1600200" indent="-228600" defTabSz="931863">
              <a:defRPr sz="1200" b="1">
                <a:solidFill>
                  <a:schemeClr val="tx1"/>
                </a:solidFill>
                <a:latin typeface="Arial" charset="0"/>
              </a:defRPr>
            </a:lvl4pPr>
            <a:lvl5pPr marL="2057400" indent="-228600" defTabSz="931863">
              <a:defRPr sz="1200" b="1">
                <a:solidFill>
                  <a:schemeClr val="tx1"/>
                </a:solidFill>
                <a:latin typeface="Arial" charset="0"/>
              </a:defRPr>
            </a:lvl5pPr>
            <a:lvl6pPr marL="2514600" indent="-228600" algn="ctr" defTabSz="931863" eaLnBrk="0" fontAlgn="base" hangingPunct="0">
              <a:spcBef>
                <a:spcPct val="50000"/>
              </a:spcBef>
              <a:spcAft>
                <a:spcPct val="0"/>
              </a:spcAft>
              <a:buClr>
                <a:srgbClr val="0033CC"/>
              </a:buClr>
              <a:buSzPct val="155000"/>
              <a:buFont typeface="Symbol" pitchFamily="18" charset="2"/>
              <a:defRPr sz="1200" b="1">
                <a:solidFill>
                  <a:schemeClr val="tx1"/>
                </a:solidFill>
                <a:latin typeface="Arial" charset="0"/>
              </a:defRPr>
            </a:lvl6pPr>
            <a:lvl7pPr marL="2971800" indent="-228600" algn="ctr" defTabSz="931863" eaLnBrk="0" fontAlgn="base" hangingPunct="0">
              <a:spcBef>
                <a:spcPct val="50000"/>
              </a:spcBef>
              <a:spcAft>
                <a:spcPct val="0"/>
              </a:spcAft>
              <a:buClr>
                <a:srgbClr val="0033CC"/>
              </a:buClr>
              <a:buSzPct val="155000"/>
              <a:buFont typeface="Symbol" pitchFamily="18" charset="2"/>
              <a:defRPr sz="1200" b="1">
                <a:solidFill>
                  <a:schemeClr val="tx1"/>
                </a:solidFill>
                <a:latin typeface="Arial" charset="0"/>
              </a:defRPr>
            </a:lvl7pPr>
            <a:lvl8pPr marL="3429000" indent="-228600" algn="ctr" defTabSz="931863" eaLnBrk="0" fontAlgn="base" hangingPunct="0">
              <a:spcBef>
                <a:spcPct val="50000"/>
              </a:spcBef>
              <a:spcAft>
                <a:spcPct val="0"/>
              </a:spcAft>
              <a:buClr>
                <a:srgbClr val="0033CC"/>
              </a:buClr>
              <a:buSzPct val="155000"/>
              <a:buFont typeface="Symbol" pitchFamily="18" charset="2"/>
              <a:defRPr sz="1200" b="1">
                <a:solidFill>
                  <a:schemeClr val="tx1"/>
                </a:solidFill>
                <a:latin typeface="Arial" charset="0"/>
              </a:defRPr>
            </a:lvl8pPr>
            <a:lvl9pPr marL="3886200" indent="-228600" algn="ctr" defTabSz="931863" eaLnBrk="0" fontAlgn="base" hangingPunct="0">
              <a:spcBef>
                <a:spcPct val="50000"/>
              </a:spcBef>
              <a:spcAft>
                <a:spcPct val="0"/>
              </a:spcAft>
              <a:buClr>
                <a:srgbClr val="0033CC"/>
              </a:buClr>
              <a:buSzPct val="155000"/>
              <a:buFont typeface="Symbol" pitchFamily="18" charset="2"/>
              <a:defRPr sz="1200" b="1">
                <a:solidFill>
                  <a:schemeClr val="tx1"/>
                </a:solidFill>
                <a:latin typeface="Arial" charset="0"/>
              </a:defRPr>
            </a:lvl9pPr>
          </a:lstStyle>
          <a:p>
            <a:fld id="{DA8215C5-35BA-459E-86CD-ECD91712DB63}" type="slidenum">
              <a:rPr lang="en-US" b="0" smtClean="0"/>
              <a:pPr/>
              <a:t>55</a:t>
            </a:fld>
            <a:endParaRPr lang="en-US" b="0"/>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dirty="0"/>
          </a:p>
        </p:txBody>
      </p:sp>
    </p:spTree>
    <p:extLst>
      <p:ext uri="{BB962C8B-B14F-4D97-AF65-F5344CB8AC3E}">
        <p14:creationId xmlns:p14="http://schemas.microsoft.com/office/powerpoint/2010/main" val="193466453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57</a:t>
            </a:fld>
            <a:endParaRPr lang="en-US" dirty="0"/>
          </a:p>
        </p:txBody>
      </p:sp>
    </p:spTree>
    <p:extLst>
      <p:ext uri="{BB962C8B-B14F-4D97-AF65-F5344CB8AC3E}">
        <p14:creationId xmlns:p14="http://schemas.microsoft.com/office/powerpoint/2010/main" val="389638062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58</a:t>
            </a:fld>
            <a:endParaRPr lang="en-US" dirty="0"/>
          </a:p>
        </p:txBody>
      </p:sp>
    </p:spTree>
    <p:extLst>
      <p:ext uri="{BB962C8B-B14F-4D97-AF65-F5344CB8AC3E}">
        <p14:creationId xmlns:p14="http://schemas.microsoft.com/office/powerpoint/2010/main" val="226074161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59</a:t>
            </a:fld>
            <a:endParaRPr lang="en-US" dirty="0"/>
          </a:p>
        </p:txBody>
      </p:sp>
      <p:sp>
        <p:nvSpPr>
          <p:cNvPr id="6" name="Notes Placeholder 5">
            <a:extLst>
              <a:ext uri="{FF2B5EF4-FFF2-40B4-BE49-F238E27FC236}">
                <a16:creationId xmlns:a16="http://schemas.microsoft.com/office/drawing/2014/main" id="{350630CF-C4C3-6841-969F-834616EB8816}"/>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41135448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60</a:t>
            </a:fld>
            <a:endParaRPr lang="en-US" dirty="0"/>
          </a:p>
        </p:txBody>
      </p:sp>
      <p:sp>
        <p:nvSpPr>
          <p:cNvPr id="6" name="Notes Placeholder 5">
            <a:extLst>
              <a:ext uri="{FF2B5EF4-FFF2-40B4-BE49-F238E27FC236}">
                <a16:creationId xmlns:a16="http://schemas.microsoft.com/office/drawing/2014/main" id="{CC9CBF64-74FB-A647-AEF4-3A0345567E22}"/>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48219131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64</a:t>
            </a:fld>
            <a:endParaRPr lang="en-US" dirty="0"/>
          </a:p>
        </p:txBody>
      </p:sp>
    </p:spTree>
    <p:extLst>
      <p:ext uri="{BB962C8B-B14F-4D97-AF65-F5344CB8AC3E}">
        <p14:creationId xmlns:p14="http://schemas.microsoft.com/office/powerpoint/2010/main" val="407077619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65</a:t>
            </a:fld>
            <a:endParaRPr lang="en-US" dirty="0"/>
          </a:p>
        </p:txBody>
      </p:sp>
    </p:spTree>
    <p:extLst>
      <p:ext uri="{BB962C8B-B14F-4D97-AF65-F5344CB8AC3E}">
        <p14:creationId xmlns:p14="http://schemas.microsoft.com/office/powerpoint/2010/main" val="143751649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66</a:t>
            </a:fld>
            <a:endParaRPr lang="en-US" dirty="0"/>
          </a:p>
        </p:txBody>
      </p:sp>
    </p:spTree>
    <p:extLst>
      <p:ext uri="{BB962C8B-B14F-4D97-AF65-F5344CB8AC3E}">
        <p14:creationId xmlns:p14="http://schemas.microsoft.com/office/powerpoint/2010/main" val="1603453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6</a:t>
            </a:fld>
            <a:endParaRPr lang="en-US" dirty="0"/>
          </a:p>
        </p:txBody>
      </p:sp>
    </p:spTree>
    <p:extLst>
      <p:ext uri="{BB962C8B-B14F-4D97-AF65-F5344CB8AC3E}">
        <p14:creationId xmlns:p14="http://schemas.microsoft.com/office/powerpoint/2010/main" val="135554109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67</a:t>
            </a:fld>
            <a:endParaRPr lang="en-US" dirty="0"/>
          </a:p>
        </p:txBody>
      </p:sp>
    </p:spTree>
    <p:extLst>
      <p:ext uri="{BB962C8B-B14F-4D97-AF65-F5344CB8AC3E}">
        <p14:creationId xmlns:p14="http://schemas.microsoft.com/office/powerpoint/2010/main" val="182824554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68</a:t>
            </a:fld>
            <a:endParaRPr lang="en-US" dirty="0"/>
          </a:p>
        </p:txBody>
      </p:sp>
      <p:sp>
        <p:nvSpPr>
          <p:cNvPr id="6" name="Notes Placeholder 5">
            <a:extLst>
              <a:ext uri="{FF2B5EF4-FFF2-40B4-BE49-F238E27FC236}">
                <a16:creationId xmlns:a16="http://schemas.microsoft.com/office/drawing/2014/main" id="{84A069B2-C17A-6D49-9C19-695FC8793A37}"/>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6904195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69</a:t>
            </a:fld>
            <a:endParaRPr lang="en-US" dirty="0"/>
          </a:p>
        </p:txBody>
      </p:sp>
    </p:spTree>
    <p:extLst>
      <p:ext uri="{BB962C8B-B14F-4D97-AF65-F5344CB8AC3E}">
        <p14:creationId xmlns:p14="http://schemas.microsoft.com/office/powerpoint/2010/main" val="34028798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70</a:t>
            </a:fld>
            <a:endParaRPr lang="en-US" dirty="0"/>
          </a:p>
        </p:txBody>
      </p:sp>
    </p:spTree>
    <p:extLst>
      <p:ext uri="{BB962C8B-B14F-4D97-AF65-F5344CB8AC3E}">
        <p14:creationId xmlns:p14="http://schemas.microsoft.com/office/powerpoint/2010/main" val="180702836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71</a:t>
            </a:fld>
            <a:endParaRPr lang="en-US" dirty="0"/>
          </a:p>
        </p:txBody>
      </p:sp>
    </p:spTree>
    <p:extLst>
      <p:ext uri="{BB962C8B-B14F-4D97-AF65-F5344CB8AC3E}">
        <p14:creationId xmlns:p14="http://schemas.microsoft.com/office/powerpoint/2010/main" val="230405812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34C17E-C261-4613-BB05-169D40719354}" type="slidenum">
              <a:rPr lang="en-US" smtClean="0"/>
              <a:pPr/>
              <a:t>72</a:t>
            </a:fld>
            <a:endParaRPr lang="en-US" dirty="0"/>
          </a:p>
        </p:txBody>
      </p:sp>
    </p:spTree>
    <p:extLst>
      <p:ext uri="{BB962C8B-B14F-4D97-AF65-F5344CB8AC3E}">
        <p14:creationId xmlns:p14="http://schemas.microsoft.com/office/powerpoint/2010/main" val="358537015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73</a:t>
            </a:fld>
            <a:endParaRPr lang="en-US" dirty="0"/>
          </a:p>
        </p:txBody>
      </p:sp>
    </p:spTree>
    <p:extLst>
      <p:ext uri="{BB962C8B-B14F-4D97-AF65-F5344CB8AC3E}">
        <p14:creationId xmlns:p14="http://schemas.microsoft.com/office/powerpoint/2010/main" val="14750720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74</a:t>
            </a:fld>
            <a:endParaRPr lang="en-US" dirty="0"/>
          </a:p>
        </p:txBody>
      </p:sp>
    </p:spTree>
    <p:extLst>
      <p:ext uri="{BB962C8B-B14F-4D97-AF65-F5344CB8AC3E}">
        <p14:creationId xmlns:p14="http://schemas.microsoft.com/office/powerpoint/2010/main" val="230996428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75</a:t>
            </a:fld>
            <a:endParaRPr lang="en-US" dirty="0"/>
          </a:p>
        </p:txBody>
      </p:sp>
    </p:spTree>
    <p:extLst>
      <p:ext uri="{BB962C8B-B14F-4D97-AF65-F5344CB8AC3E}">
        <p14:creationId xmlns:p14="http://schemas.microsoft.com/office/powerpoint/2010/main" val="178641803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76</a:t>
            </a:fld>
            <a:endParaRPr lang="en-US" dirty="0"/>
          </a:p>
        </p:txBody>
      </p:sp>
    </p:spTree>
    <p:extLst>
      <p:ext uri="{BB962C8B-B14F-4D97-AF65-F5344CB8AC3E}">
        <p14:creationId xmlns:p14="http://schemas.microsoft.com/office/powerpoint/2010/main" val="2690464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eaLnBrk="1" hangingPunct="1"/>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D14FC26-B9EC-4977-A2D6-2A39F1575EF8}" type="slidenum">
              <a:rPr lang="en-US" smtClean="0"/>
              <a:pPr/>
              <a:t>7</a:t>
            </a:fld>
            <a:endParaRPr lang="en-US" dirty="0"/>
          </a:p>
        </p:txBody>
      </p:sp>
    </p:spTree>
    <p:extLst>
      <p:ext uri="{BB962C8B-B14F-4D97-AF65-F5344CB8AC3E}">
        <p14:creationId xmlns:p14="http://schemas.microsoft.com/office/powerpoint/2010/main" val="160529964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77</a:t>
            </a:fld>
            <a:endParaRPr lang="en-US" dirty="0"/>
          </a:p>
        </p:txBody>
      </p:sp>
    </p:spTree>
    <p:extLst>
      <p:ext uri="{BB962C8B-B14F-4D97-AF65-F5344CB8AC3E}">
        <p14:creationId xmlns:p14="http://schemas.microsoft.com/office/powerpoint/2010/main" val="129768266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78</a:t>
            </a:fld>
            <a:endParaRPr lang="en-US" dirty="0"/>
          </a:p>
        </p:txBody>
      </p:sp>
      <p:sp>
        <p:nvSpPr>
          <p:cNvPr id="6" name="Notes Placeholder 5">
            <a:extLst>
              <a:ext uri="{FF2B5EF4-FFF2-40B4-BE49-F238E27FC236}">
                <a16:creationId xmlns:a16="http://schemas.microsoft.com/office/drawing/2014/main" id="{7B3AD756-F523-2E4E-82E1-E7755357C489}"/>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32314633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79</a:t>
            </a:fld>
            <a:endParaRPr lang="en-US" dirty="0"/>
          </a:p>
        </p:txBody>
      </p:sp>
    </p:spTree>
    <p:extLst>
      <p:ext uri="{BB962C8B-B14F-4D97-AF65-F5344CB8AC3E}">
        <p14:creationId xmlns:p14="http://schemas.microsoft.com/office/powerpoint/2010/main" val="358611377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80</a:t>
            </a:fld>
            <a:endParaRPr lang="en-US" dirty="0"/>
          </a:p>
        </p:txBody>
      </p:sp>
    </p:spTree>
    <p:extLst>
      <p:ext uri="{BB962C8B-B14F-4D97-AF65-F5344CB8AC3E}">
        <p14:creationId xmlns:p14="http://schemas.microsoft.com/office/powerpoint/2010/main" val="373691643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81</a:t>
            </a:fld>
            <a:endParaRPr lang="en-US" dirty="0"/>
          </a:p>
        </p:txBody>
      </p:sp>
      <p:sp>
        <p:nvSpPr>
          <p:cNvPr id="6" name="Notes Placeholder 5">
            <a:extLst>
              <a:ext uri="{FF2B5EF4-FFF2-40B4-BE49-F238E27FC236}">
                <a16:creationId xmlns:a16="http://schemas.microsoft.com/office/drawing/2014/main" id="{B03B3E12-8FB6-4B42-BCFC-0D06BBE5A25C}"/>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60671146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82</a:t>
            </a:fld>
            <a:endParaRPr lang="en-US" dirty="0"/>
          </a:p>
        </p:txBody>
      </p:sp>
    </p:spTree>
    <p:extLst>
      <p:ext uri="{BB962C8B-B14F-4D97-AF65-F5344CB8AC3E}">
        <p14:creationId xmlns:p14="http://schemas.microsoft.com/office/powerpoint/2010/main" val="285166458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83</a:t>
            </a:fld>
            <a:endParaRPr lang="en-US" dirty="0"/>
          </a:p>
        </p:txBody>
      </p:sp>
    </p:spTree>
    <p:extLst>
      <p:ext uri="{BB962C8B-B14F-4D97-AF65-F5344CB8AC3E}">
        <p14:creationId xmlns:p14="http://schemas.microsoft.com/office/powerpoint/2010/main" val="385932330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84</a:t>
            </a:fld>
            <a:endParaRPr lang="en-US" dirty="0"/>
          </a:p>
        </p:txBody>
      </p:sp>
      <p:sp>
        <p:nvSpPr>
          <p:cNvPr id="6" name="Notes Placeholder 5">
            <a:extLst>
              <a:ext uri="{FF2B5EF4-FFF2-40B4-BE49-F238E27FC236}">
                <a16:creationId xmlns:a16="http://schemas.microsoft.com/office/drawing/2014/main" id="{B03B3E12-8FB6-4B42-BCFC-0D06BBE5A25C}"/>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72189590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85</a:t>
            </a:fld>
            <a:endParaRPr lang="en-US" dirty="0"/>
          </a:p>
        </p:txBody>
      </p:sp>
    </p:spTree>
    <p:extLst>
      <p:ext uri="{BB962C8B-B14F-4D97-AF65-F5344CB8AC3E}">
        <p14:creationId xmlns:p14="http://schemas.microsoft.com/office/powerpoint/2010/main" val="117836793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86</a:t>
            </a:fld>
            <a:endParaRPr lang="en-IN" dirty="0"/>
          </a:p>
        </p:txBody>
      </p:sp>
    </p:spTree>
    <p:extLst>
      <p:ext uri="{BB962C8B-B14F-4D97-AF65-F5344CB8AC3E}">
        <p14:creationId xmlns:p14="http://schemas.microsoft.com/office/powerpoint/2010/main" val="1945196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8</a:t>
            </a:fld>
            <a:endParaRPr lang="en-US" dirty="0"/>
          </a:p>
        </p:txBody>
      </p:sp>
    </p:spTree>
    <p:extLst>
      <p:ext uri="{BB962C8B-B14F-4D97-AF65-F5344CB8AC3E}">
        <p14:creationId xmlns:p14="http://schemas.microsoft.com/office/powerpoint/2010/main" val="42358318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9</a:t>
            </a:fld>
            <a:endParaRPr lang="en-US" dirty="0"/>
          </a:p>
        </p:txBody>
      </p:sp>
    </p:spTree>
    <p:extLst>
      <p:ext uri="{BB962C8B-B14F-4D97-AF65-F5344CB8AC3E}">
        <p14:creationId xmlns:p14="http://schemas.microsoft.com/office/powerpoint/2010/main" val="1758217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Course Title">
    <p:spTree>
      <p:nvGrpSpPr>
        <p:cNvPr id="1" name=""/>
        <p:cNvGrpSpPr/>
        <p:nvPr/>
      </p:nvGrpSpPr>
      <p:grpSpPr>
        <a:xfrm>
          <a:off x="0" y="0"/>
          <a:ext cx="0" cy="0"/>
          <a:chOff x="0" y="0"/>
          <a:chExt cx="0" cy="0"/>
        </a:xfrm>
      </p:grpSpPr>
      <p:sp>
        <p:nvSpPr>
          <p:cNvPr id="33" name="Title 1"/>
          <p:cNvSpPr>
            <a:spLocks noGrp="1"/>
          </p:cNvSpPr>
          <p:nvPr>
            <p:ph type="title" hasCustomPrompt="1"/>
          </p:nvPr>
        </p:nvSpPr>
        <p:spPr>
          <a:xfrm>
            <a:off x="1048637" y="3964773"/>
            <a:ext cx="9055100" cy="746633"/>
          </a:xfrm>
          <a:prstGeom prst="rect">
            <a:avLst/>
          </a:prstGeom>
        </p:spPr>
        <p:txBody>
          <a:bodyPr anchor="b"/>
          <a:lstStyle>
            <a:lvl1pPr>
              <a:defRPr sz="4400" b="0" i="0">
                <a:solidFill>
                  <a:schemeClr val="tx1"/>
                </a:solidFill>
                <a:latin typeface="Arial Narrow" panose="020B0604020202020204" pitchFamily="34" charset="0"/>
                <a:cs typeface="Arial Narrow" panose="020B0604020202020204" pitchFamily="34" charset="0"/>
              </a:defRPr>
            </a:lvl1pPr>
          </a:lstStyle>
          <a:p>
            <a:r>
              <a:rPr lang="en-US" dirty="0"/>
              <a:t>TITLE OF THE PRESENTATION</a:t>
            </a:r>
            <a:endParaRPr lang="en-IN" dirty="0"/>
          </a:p>
        </p:txBody>
      </p:sp>
    </p:spTree>
    <p:extLst>
      <p:ext uri="{BB962C8B-B14F-4D97-AF65-F5344CB8AC3E}">
        <p14:creationId xmlns:p14="http://schemas.microsoft.com/office/powerpoint/2010/main" val="1120330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opic Name">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642555" y="3441813"/>
            <a:ext cx="4790776" cy="1260000"/>
          </a:xfrm>
          <a:prstGeom prst="rect">
            <a:avLst/>
          </a:prstGeom>
        </p:spPr>
        <p:txBody>
          <a:bodyPr/>
          <a:lstStyle>
            <a:lvl1pPr marL="0" indent="0">
              <a:buNone/>
              <a:defRPr sz="4400" i="1" baseline="0">
                <a:solidFill>
                  <a:schemeClr val="tx1"/>
                </a:solidFill>
                <a:latin typeface="Helvetica LT Std Cond Light" panose="020B0406020202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Enter the Topic Title</a:t>
            </a:r>
          </a:p>
        </p:txBody>
      </p:sp>
      <p:sp>
        <p:nvSpPr>
          <p:cNvPr id="8" name="TextBox 7"/>
          <p:cNvSpPr txBox="1"/>
          <p:nvPr/>
        </p:nvSpPr>
        <p:spPr>
          <a:xfrm>
            <a:off x="5794786" y="6454591"/>
            <a:ext cx="602429" cy="276999"/>
          </a:xfrm>
          <a:prstGeom prst="rect">
            <a:avLst/>
          </a:prstGeom>
          <a:noFill/>
        </p:spPr>
        <p:txBody>
          <a:bodyPr wrap="square" rtlCol="0">
            <a:spAutoFit/>
          </a:bodyPr>
          <a:lstStyle/>
          <a:p>
            <a:pPr algn="ctr"/>
            <a:fld id="{80185F77-B28D-4181-BD8D-423D01B3D466}" type="slidenum">
              <a:rPr lang="en-IN" sz="1200" smtClean="0">
                <a:solidFill>
                  <a:schemeClr val="bg1">
                    <a:lumMod val="50000"/>
                  </a:schemeClr>
                </a:solidFill>
              </a:rPr>
              <a:pPr algn="ctr"/>
              <a:t>‹#›</a:t>
            </a:fld>
            <a:endParaRPr lang="en-IN" sz="1200" dirty="0">
              <a:solidFill>
                <a:schemeClr val="bg1">
                  <a:lumMod val="50000"/>
                </a:schemeClr>
              </a:solidFill>
            </a:endParaRPr>
          </a:p>
        </p:txBody>
      </p:sp>
      <p:sp>
        <p:nvSpPr>
          <p:cNvPr id="2" name="Oval 1">
            <a:extLst>
              <a:ext uri="{FF2B5EF4-FFF2-40B4-BE49-F238E27FC236}">
                <a16:creationId xmlns:a16="http://schemas.microsoft.com/office/drawing/2014/main" id="{EE7562D6-4903-964E-95FC-7F9388F83908}"/>
              </a:ext>
            </a:extLst>
          </p:cNvPr>
          <p:cNvSpPr/>
          <p:nvPr userDrawn="1"/>
        </p:nvSpPr>
        <p:spPr>
          <a:xfrm>
            <a:off x="5922555" y="3711813"/>
            <a:ext cx="720000" cy="72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0" tIns="144000" rIns="0" bIns="0" rtlCol="0" anchor="ctr"/>
          <a:lstStyle/>
          <a:p>
            <a:pPr algn="ctr"/>
            <a:r>
              <a:rPr lang="en-US" sz="4000" dirty="0"/>
              <a:t>📖</a:t>
            </a:r>
          </a:p>
        </p:txBody>
      </p:sp>
    </p:spTree>
    <p:extLst>
      <p:ext uri="{BB962C8B-B14F-4D97-AF65-F5344CB8AC3E}">
        <p14:creationId xmlns:p14="http://schemas.microsoft.com/office/powerpoint/2010/main" val="2484881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0-#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9"/>
            <a:ext cx="10972800" cy="756002"/>
          </a:xfrm>
        </p:spPr>
        <p:txBody>
          <a:bodyPr/>
          <a:lstStyle>
            <a:lvl1pPr>
              <a:defRPr>
                <a:solidFill>
                  <a:schemeClr val="accent1">
                    <a:lumMod val="50000"/>
                  </a:schemeClr>
                </a:solidFill>
              </a:defRPr>
            </a:lvl1pPr>
          </a:lstStyle>
          <a:p>
            <a:r>
              <a:rPr kumimoji="0" lang="en-US"/>
              <a:t>Click to edit Master title style</a:t>
            </a:r>
            <a:endParaRPr kumimoji="0" lang="en-US" dirty="0"/>
          </a:p>
        </p:txBody>
      </p:sp>
      <p:sp>
        <p:nvSpPr>
          <p:cNvPr id="3" name="Content Placeholder 2"/>
          <p:cNvSpPr>
            <a:spLocks noGrp="1"/>
          </p:cNvSpPr>
          <p:nvPr>
            <p:ph idx="1"/>
          </p:nvPr>
        </p:nvSpPr>
        <p:spPr>
          <a:xfrm>
            <a:off x="609600" y="1504336"/>
            <a:ext cx="10972800" cy="4820265"/>
          </a:xfrm>
        </p:spPr>
        <p:txBody>
          <a:bodyPr/>
          <a:lstStyle>
            <a:lvl1pPr>
              <a:buClr>
                <a:schemeClr val="accent1">
                  <a:lumMod val="75000"/>
                </a:schemeClr>
              </a:buClr>
              <a:defRPr/>
            </a:lvl1pPr>
            <a:lvl3pPr>
              <a:defRPr>
                <a:latin typeface="+mj-lt"/>
              </a:defRPr>
            </a:lvl3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4" name="Date Placeholder 3"/>
          <p:cNvSpPr>
            <a:spLocks noGrp="1"/>
          </p:cNvSpPr>
          <p:nvPr>
            <p:ph type="dt" sz="half" idx="10"/>
          </p:nvPr>
        </p:nvSpPr>
        <p:spPr>
          <a:xfrm>
            <a:off x="8082116" y="6356351"/>
            <a:ext cx="2431845" cy="365125"/>
          </a:xfrm>
        </p:spPr>
        <p:txBody>
          <a:bodyPr/>
          <a:lstStyle/>
          <a:p>
            <a:endParaRPr lang="en-US"/>
          </a:p>
        </p:txBody>
      </p:sp>
      <p:sp>
        <p:nvSpPr>
          <p:cNvPr id="5" name="Footer Placeholder 4"/>
          <p:cNvSpPr>
            <a:spLocks noGrp="1"/>
          </p:cNvSpPr>
          <p:nvPr>
            <p:ph type="ftr" sz="quarter" idx="11"/>
          </p:nvPr>
        </p:nvSpPr>
        <p:spPr/>
        <p:txBody>
          <a:bodyPr/>
          <a:lstStyle>
            <a:lvl1pPr algn="ctr">
              <a:defRPr/>
            </a:lvl1pPr>
          </a:lstStyle>
          <a:p>
            <a:r>
              <a:rPr lang="en-US"/>
              <a:t>DBMS</a:t>
            </a:r>
          </a:p>
        </p:txBody>
      </p:sp>
      <p:sp>
        <p:nvSpPr>
          <p:cNvPr id="6" name="Slide Number Placeholder 5"/>
          <p:cNvSpPr>
            <a:spLocks noGrp="1"/>
          </p:cNvSpPr>
          <p:nvPr>
            <p:ph type="sldNum" sz="quarter" idx="12"/>
          </p:nvPr>
        </p:nvSpPr>
        <p:spPr/>
        <p:txBody>
          <a:bodyPr/>
          <a:lstStyle/>
          <a:p>
            <a:fld id="{DF7C0474-FAC8-4A61-AE60-AF58C3E1476D}" type="slidenum">
              <a:rPr lang="en-US" smtClean="0"/>
              <a:t>‹#›</a:t>
            </a:fld>
            <a:endParaRPr lang="en-US"/>
          </a:p>
        </p:txBody>
      </p:sp>
    </p:spTree>
    <p:extLst>
      <p:ext uri="{BB962C8B-B14F-4D97-AF65-F5344CB8AC3E}">
        <p14:creationId xmlns:p14="http://schemas.microsoft.com/office/powerpoint/2010/main" val="824367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Objectives">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86746" y="1549831"/>
            <a:ext cx="10515600" cy="4664989"/>
          </a:xfrm>
          <a:prstGeom prst="rect">
            <a:avLst/>
          </a:prstGeom>
        </p:spPr>
        <p:txBody>
          <a:bodyPr anchor="t"/>
          <a:lstStyle>
            <a:lvl1pPr marL="457200" indent="-457200">
              <a:lnSpc>
                <a:spcPct val="100000"/>
              </a:lnSpc>
              <a:spcBef>
                <a:spcPts val="0"/>
              </a:spcBef>
              <a:buSzPct val="137000"/>
              <a:buFont typeface="Courier New" panose="02070309020205020404" pitchFamily="49" charset="0"/>
              <a:buChar char="o"/>
              <a:defRPr sz="2400" b="0" i="0">
                <a:solidFill>
                  <a:schemeClr val="tx1"/>
                </a:solidFill>
                <a:latin typeface="Arial Narrow" panose="020B0604020202020204" pitchFamily="34" charset="0"/>
                <a:cs typeface="Arial Narrow" panose="020B0604020202020204" pitchFamily="34" charset="0"/>
              </a:defRPr>
            </a:lvl1pPr>
            <a:lvl2pPr>
              <a:defRPr sz="2400">
                <a:latin typeface="Helvetica LT Std Cond" panose="020B0506020202030204" pitchFamily="34" charset="0"/>
              </a:defRPr>
            </a:lvl2pPr>
            <a:lvl3pPr>
              <a:defRPr sz="2400">
                <a:latin typeface="Helvetica LT Std Cond" panose="020B0506020202030204" pitchFamily="34" charset="0"/>
              </a:defRPr>
            </a:lvl3pPr>
            <a:lvl4pPr>
              <a:defRPr sz="2400">
                <a:latin typeface="Helvetica LT Std Cond" panose="020B0506020202030204" pitchFamily="34" charset="0"/>
              </a:defRPr>
            </a:lvl4pPr>
            <a:lvl5pPr>
              <a:defRPr sz="2400">
                <a:latin typeface="Helvetica LT Std Cond" panose="020B0506020202030204" pitchFamily="34" charset="0"/>
              </a:defRPr>
            </a:lvl5pPr>
          </a:lstStyle>
          <a:p>
            <a:pPr lvl="0"/>
            <a:r>
              <a:rPr lang="en-US" dirty="0"/>
              <a:t>Define the first objective of this lecture.</a:t>
            </a:r>
          </a:p>
          <a:p>
            <a:pPr lvl="0"/>
            <a:endParaRPr lang="en-US" dirty="0"/>
          </a:p>
          <a:p>
            <a:pPr lvl="0"/>
            <a:r>
              <a:rPr lang="en-US" dirty="0"/>
              <a:t>Identify the second objective of this lecture.</a:t>
            </a:r>
            <a:endParaRPr lang="en-IN" dirty="0"/>
          </a:p>
        </p:txBody>
      </p:sp>
      <p:sp>
        <p:nvSpPr>
          <p:cNvPr id="4" name="Title 1">
            <a:extLst>
              <a:ext uri="{FF2B5EF4-FFF2-40B4-BE49-F238E27FC236}">
                <a16:creationId xmlns:a16="http://schemas.microsoft.com/office/drawing/2014/main" id="{B9C6A8DE-8FE9-C947-ABEB-0D96FF350D8E}"/>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5" name="Date Placeholder 3">
            <a:extLst>
              <a:ext uri="{FF2B5EF4-FFF2-40B4-BE49-F238E27FC236}">
                <a16:creationId xmlns:a16="http://schemas.microsoft.com/office/drawing/2014/main" id="{2E253269-44A6-C246-A2C3-2854ADB5E3AD}"/>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Footer Placeholder 4">
            <a:extLst>
              <a:ext uri="{FF2B5EF4-FFF2-40B4-BE49-F238E27FC236}">
                <a16:creationId xmlns:a16="http://schemas.microsoft.com/office/drawing/2014/main" id="{88B07A9C-47ED-034F-A839-F18687017DE8}"/>
              </a:ext>
            </a:extLst>
          </p:cNvPr>
          <p:cNvSpPr>
            <a:spLocks noGrp="1"/>
          </p:cNvSpPr>
          <p:nvPr>
            <p:ph type="ftr" sz="quarter" idx="3"/>
          </p:nvPr>
        </p:nvSpPr>
        <p:spPr>
          <a:xfrm>
            <a:off x="3005665" y="6356350"/>
            <a:ext cx="5894639" cy="365125"/>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a:t>DBMS</a:t>
            </a:r>
            <a:endParaRPr lang="en-US" dirty="0"/>
          </a:p>
        </p:txBody>
      </p:sp>
      <p:sp>
        <p:nvSpPr>
          <p:cNvPr id="7" name="Slide Number Placeholder 5">
            <a:extLst>
              <a:ext uri="{FF2B5EF4-FFF2-40B4-BE49-F238E27FC236}">
                <a16:creationId xmlns:a16="http://schemas.microsoft.com/office/drawing/2014/main" id="{93563B48-3766-0F4B-B81A-02F2A560AF6F}"/>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1182494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1"/>
                      </p:to>
                    </p:animClr>
                  </p:subTnLst>
                </p:cTn>
              </p:par>
            </p:tnLst>
          </p:tmpl>
        </p:tmplLst>
      </p:bldP>
    </p:bldLst>
  </p:timing>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sz="900">
                <a:latin typeface="Arial Narrow" pitchFamily="34" charset="0"/>
              </a:defRPr>
            </a:lvl1pPr>
          </a:lstStyle>
          <a:p>
            <a:endParaRPr lang="en-US"/>
          </a:p>
        </p:txBody>
      </p:sp>
      <p:sp>
        <p:nvSpPr>
          <p:cNvPr id="3" name="Footer Placeholder 2"/>
          <p:cNvSpPr>
            <a:spLocks noGrp="1"/>
          </p:cNvSpPr>
          <p:nvPr>
            <p:ph type="ftr" sz="quarter" idx="11"/>
          </p:nvPr>
        </p:nvSpPr>
        <p:spPr/>
        <p:txBody>
          <a:bodyPr/>
          <a:lstStyle>
            <a:lvl1pPr>
              <a:defRPr sz="900">
                <a:latin typeface="Arial Narrow" pitchFamily="34" charset="0"/>
              </a:defRPr>
            </a:lvl1pPr>
          </a:lstStyle>
          <a:p>
            <a:r>
              <a:rPr lang="en-US"/>
              <a:t>DBMS</a:t>
            </a:r>
          </a:p>
        </p:txBody>
      </p:sp>
      <p:sp>
        <p:nvSpPr>
          <p:cNvPr id="4" name="Slide Number Placeholder 3"/>
          <p:cNvSpPr>
            <a:spLocks noGrp="1"/>
          </p:cNvSpPr>
          <p:nvPr>
            <p:ph type="sldNum" sz="quarter" idx="12"/>
          </p:nvPr>
        </p:nvSpPr>
        <p:spPr/>
        <p:txBody>
          <a:bodyPr/>
          <a:lstStyle>
            <a:lvl1pPr algn="l">
              <a:defRPr sz="900">
                <a:latin typeface="Arial Narrow" pitchFamily="34" charset="0"/>
              </a:defRPr>
            </a:lvl1pPr>
          </a:lstStyle>
          <a:p>
            <a:endParaRPr lang="en-US" sz="1400">
              <a:latin typeface="Times New Roman" pitchFamily="18" charset="0"/>
            </a:endParaRPr>
          </a:p>
          <a:p>
            <a:pPr algn="r"/>
            <a:r>
              <a:rPr lang="en-US"/>
              <a:t>Slide </a:t>
            </a:r>
            <a:fld id="{308CC66A-3035-4CDB-9D11-784AAA692D1F}" type="slidenum">
              <a:rPr lang="en-US"/>
              <a:pPr algn="r"/>
              <a:t>‹#›</a:t>
            </a:fld>
            <a:endParaRPr lang="en-US"/>
          </a:p>
        </p:txBody>
      </p:sp>
    </p:spTree>
    <p:extLst>
      <p:ext uri="{BB962C8B-B14F-4D97-AF65-F5344CB8AC3E}">
        <p14:creationId xmlns:p14="http://schemas.microsoft.com/office/powerpoint/2010/main" val="934890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On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28354" y="1410347"/>
            <a:ext cx="10622576" cy="4904394"/>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Title 1"/>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4" name="Date Placeholder 3">
            <a:extLst>
              <a:ext uri="{FF2B5EF4-FFF2-40B4-BE49-F238E27FC236}">
                <a16:creationId xmlns:a16="http://schemas.microsoft.com/office/drawing/2014/main" id="{DFBC9A6D-6E96-CC49-AD7F-0562048D0B9A}"/>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5" name="Footer Placeholder 4">
            <a:extLst>
              <a:ext uri="{FF2B5EF4-FFF2-40B4-BE49-F238E27FC236}">
                <a16:creationId xmlns:a16="http://schemas.microsoft.com/office/drawing/2014/main" id="{223D4BEE-0E82-9441-8139-5B666B725BA1}"/>
              </a:ext>
            </a:extLst>
          </p:cNvPr>
          <p:cNvSpPr>
            <a:spLocks noGrp="1"/>
          </p:cNvSpPr>
          <p:nvPr>
            <p:ph type="ftr" sz="quarter" idx="3"/>
          </p:nvPr>
        </p:nvSpPr>
        <p:spPr>
          <a:xfrm>
            <a:off x="2883883" y="6377671"/>
            <a:ext cx="5911517" cy="365125"/>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a:t>DBMS</a:t>
            </a:r>
            <a:endParaRPr lang="en-US" dirty="0"/>
          </a:p>
        </p:txBody>
      </p:sp>
      <p:sp>
        <p:nvSpPr>
          <p:cNvPr id="6" name="Slide Number Placeholder 5">
            <a:extLst>
              <a:ext uri="{FF2B5EF4-FFF2-40B4-BE49-F238E27FC236}">
                <a16:creationId xmlns:a16="http://schemas.microsoft.com/office/drawing/2014/main" id="{67FBE29A-2F43-674D-941C-BA15B828F2F5}"/>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2883690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One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28354" y="1409075"/>
            <a:ext cx="10622576" cy="4905665"/>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Title 1">
            <a:extLst>
              <a:ext uri="{FF2B5EF4-FFF2-40B4-BE49-F238E27FC236}">
                <a16:creationId xmlns:a16="http://schemas.microsoft.com/office/drawing/2014/main" id="{40DBBCB8-3376-954B-B199-B431B258F202}"/>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5" name="Date Placeholder 3">
            <a:extLst>
              <a:ext uri="{FF2B5EF4-FFF2-40B4-BE49-F238E27FC236}">
                <a16:creationId xmlns:a16="http://schemas.microsoft.com/office/drawing/2014/main" id="{C385C25B-31D4-B74B-B4BF-D3B88BC7053B}"/>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Footer Placeholder 4">
            <a:extLst>
              <a:ext uri="{FF2B5EF4-FFF2-40B4-BE49-F238E27FC236}">
                <a16:creationId xmlns:a16="http://schemas.microsoft.com/office/drawing/2014/main" id="{AA04E04F-9B78-A14F-92D3-9BA9A49D7D49}"/>
              </a:ext>
            </a:extLst>
          </p:cNvPr>
          <p:cNvSpPr>
            <a:spLocks noGrp="1"/>
          </p:cNvSpPr>
          <p:nvPr>
            <p:ph type="ftr" sz="quarter" idx="3"/>
          </p:nvPr>
        </p:nvSpPr>
        <p:spPr>
          <a:xfrm>
            <a:off x="3005665" y="6371944"/>
            <a:ext cx="5911517" cy="365125"/>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dirty="0"/>
              <a:t>DBMS</a:t>
            </a:r>
          </a:p>
        </p:txBody>
      </p:sp>
      <p:sp>
        <p:nvSpPr>
          <p:cNvPr id="7" name="Slide Number Placeholder 5">
            <a:extLst>
              <a:ext uri="{FF2B5EF4-FFF2-40B4-BE49-F238E27FC236}">
                <a16:creationId xmlns:a16="http://schemas.microsoft.com/office/drawing/2014/main" id="{A59A618E-F9DD-8942-BB49-12F3515E935D}"/>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888553800"/>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Content &amp; Image Righ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28354" y="1363851"/>
            <a:ext cx="6797997" cy="4729987"/>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Picture Placeholder 2"/>
          <p:cNvSpPr>
            <a:spLocks noGrp="1"/>
          </p:cNvSpPr>
          <p:nvPr>
            <p:ph type="pic" idx="13"/>
          </p:nvPr>
        </p:nvSpPr>
        <p:spPr>
          <a:xfrm>
            <a:off x="7412020" y="1363851"/>
            <a:ext cx="4779980" cy="47299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IN" dirty="0"/>
          </a:p>
        </p:txBody>
      </p:sp>
      <p:sp>
        <p:nvSpPr>
          <p:cNvPr id="5" name="Title 1">
            <a:extLst>
              <a:ext uri="{FF2B5EF4-FFF2-40B4-BE49-F238E27FC236}">
                <a16:creationId xmlns:a16="http://schemas.microsoft.com/office/drawing/2014/main" id="{F0B4C5C8-308B-334A-9AAB-1187A474E508}"/>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6" name="Date Placeholder 3">
            <a:extLst>
              <a:ext uri="{FF2B5EF4-FFF2-40B4-BE49-F238E27FC236}">
                <a16:creationId xmlns:a16="http://schemas.microsoft.com/office/drawing/2014/main" id="{03C91ED5-89E2-9B44-B74C-BEABB59785D6}"/>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8" name="Footer Placeholder 4">
            <a:extLst>
              <a:ext uri="{FF2B5EF4-FFF2-40B4-BE49-F238E27FC236}">
                <a16:creationId xmlns:a16="http://schemas.microsoft.com/office/drawing/2014/main" id="{5C5DE1BA-9EB9-E14E-9758-B5EF5E68414E}"/>
              </a:ext>
            </a:extLst>
          </p:cNvPr>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r>
              <a:rPr lang="en-US"/>
              <a:t>DBMS</a:t>
            </a:r>
            <a:endParaRPr lang="en-US" dirty="0"/>
          </a:p>
        </p:txBody>
      </p:sp>
      <p:sp>
        <p:nvSpPr>
          <p:cNvPr id="10" name="Slide Number Placeholder 5">
            <a:extLst>
              <a:ext uri="{FF2B5EF4-FFF2-40B4-BE49-F238E27FC236}">
                <a16:creationId xmlns:a16="http://schemas.microsoft.com/office/drawing/2014/main" id="{2A0CBA5A-319A-D84D-85D3-5D2040EF145C}"/>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174376553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opic Title">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642555" y="3441813"/>
            <a:ext cx="4790776" cy="1500187"/>
          </a:xfrm>
          <a:prstGeom prst="rect">
            <a:avLst/>
          </a:prstGeom>
        </p:spPr>
        <p:txBody>
          <a:bodyPr/>
          <a:lstStyle>
            <a:lvl1pPr marL="0" indent="0">
              <a:buNone/>
              <a:defRPr sz="4400" i="1" baseline="0">
                <a:solidFill>
                  <a:schemeClr val="tx1"/>
                </a:solidFill>
                <a:latin typeface="Helvetica LT Std Cond Light" panose="020B0406020202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Enter the Topic Title</a:t>
            </a:r>
          </a:p>
        </p:txBody>
      </p:sp>
    </p:spTree>
    <p:extLst>
      <p:ext uri="{BB962C8B-B14F-4D97-AF65-F5344CB8AC3E}">
        <p14:creationId xmlns:p14="http://schemas.microsoft.com/office/powerpoint/2010/main" val="4170171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Content &amp; Image Bottom">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28354" y="1379349"/>
            <a:ext cx="10622576" cy="2760965"/>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Picture Placeholder 2"/>
          <p:cNvSpPr>
            <a:spLocks noGrp="1" noChangeAspect="1"/>
          </p:cNvSpPr>
          <p:nvPr>
            <p:ph type="pic" idx="13"/>
          </p:nvPr>
        </p:nvSpPr>
        <p:spPr>
          <a:xfrm>
            <a:off x="528355" y="4272147"/>
            <a:ext cx="10622575" cy="194524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IN" dirty="0"/>
          </a:p>
        </p:txBody>
      </p:sp>
      <p:sp>
        <p:nvSpPr>
          <p:cNvPr id="5" name="Title 1">
            <a:extLst>
              <a:ext uri="{FF2B5EF4-FFF2-40B4-BE49-F238E27FC236}">
                <a16:creationId xmlns:a16="http://schemas.microsoft.com/office/drawing/2014/main" id="{D5B16AFC-B109-0C45-BA18-4E3BA8EF3D8C}"/>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7" name="Date Placeholder 3">
            <a:extLst>
              <a:ext uri="{FF2B5EF4-FFF2-40B4-BE49-F238E27FC236}">
                <a16:creationId xmlns:a16="http://schemas.microsoft.com/office/drawing/2014/main" id="{5FA5AECF-AE16-FF47-A486-F2105CD0E674}"/>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8" name="Footer Placeholder 4">
            <a:extLst>
              <a:ext uri="{FF2B5EF4-FFF2-40B4-BE49-F238E27FC236}">
                <a16:creationId xmlns:a16="http://schemas.microsoft.com/office/drawing/2014/main" id="{A6989028-5E7B-0D4F-8AAD-8F694E810B2A}"/>
              </a:ext>
            </a:extLst>
          </p:cNvPr>
          <p:cNvSpPr>
            <a:spLocks noGrp="1"/>
          </p:cNvSpPr>
          <p:nvPr>
            <p:ph type="ftr" sz="quarter" idx="3"/>
          </p:nvPr>
        </p:nvSpPr>
        <p:spPr>
          <a:xfrm>
            <a:off x="3005665" y="6367060"/>
            <a:ext cx="5789735" cy="354416"/>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a:t>DBMS</a:t>
            </a:r>
            <a:endParaRPr lang="en-US" dirty="0"/>
          </a:p>
        </p:txBody>
      </p:sp>
      <p:sp>
        <p:nvSpPr>
          <p:cNvPr id="10" name="Slide Number Placeholder 5">
            <a:extLst>
              <a:ext uri="{FF2B5EF4-FFF2-40B4-BE49-F238E27FC236}">
                <a16:creationId xmlns:a16="http://schemas.microsoft.com/office/drawing/2014/main" id="{94D08402-92F4-924A-B23B-C2212E84414F}"/>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289131818"/>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cSld name="1_Summary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5389580" y="2488725"/>
            <a:ext cx="6637469" cy="3972606"/>
          </a:xfrm>
          <a:prstGeom prst="rect">
            <a:avLst/>
          </a:prstGeom>
        </p:spPr>
        <p:txBody>
          <a:bodyPr/>
          <a:lstStyle>
            <a:lvl1pPr marL="457200" indent="-457200">
              <a:lnSpc>
                <a:spcPct val="100000"/>
              </a:lnSpc>
              <a:spcBef>
                <a:spcPts val="0"/>
              </a:spcBef>
              <a:buSzPct val="137000"/>
              <a:buFont typeface="Courier New" panose="02070309020205020404" pitchFamily="49" charset="0"/>
              <a:buChar char="o"/>
              <a:defRPr sz="2000" b="0" i="0" baseline="0">
                <a:solidFill>
                  <a:schemeClr val="tx1"/>
                </a:solidFill>
                <a:latin typeface="Arial Narrow" panose="020B0604020202020204" pitchFamily="34" charset="0"/>
                <a:cs typeface="Arial Narrow" panose="020B0604020202020204" pitchFamily="34" charset="0"/>
              </a:defRPr>
            </a:lvl1pPr>
            <a:lvl2pPr>
              <a:defRPr sz="2400">
                <a:latin typeface="Helvetica LT Std Cond" panose="020B0506020202030204" pitchFamily="34" charset="0"/>
              </a:defRPr>
            </a:lvl2pPr>
            <a:lvl3pPr>
              <a:defRPr sz="2400">
                <a:latin typeface="Helvetica LT Std Cond" panose="020B0506020202030204" pitchFamily="34" charset="0"/>
              </a:defRPr>
            </a:lvl3pPr>
            <a:lvl4pPr>
              <a:defRPr sz="2400">
                <a:latin typeface="Helvetica LT Std Cond" panose="020B0506020202030204" pitchFamily="34" charset="0"/>
              </a:defRPr>
            </a:lvl4pPr>
            <a:lvl5pPr>
              <a:defRPr sz="2400">
                <a:latin typeface="Helvetica LT Std Cond" panose="020B0506020202030204" pitchFamily="34" charset="0"/>
              </a:defRPr>
            </a:lvl5pPr>
          </a:lstStyle>
          <a:p>
            <a:pPr lvl="0"/>
            <a:r>
              <a:rPr lang="en-US" dirty="0"/>
              <a:t>The first summary point.</a:t>
            </a:r>
          </a:p>
          <a:p>
            <a:pPr lvl="0"/>
            <a:endParaRPr lang="en-US" dirty="0"/>
          </a:p>
          <a:p>
            <a:pPr lvl="0"/>
            <a:r>
              <a:rPr lang="en-US" dirty="0"/>
              <a:t>The second summary point is described here.</a:t>
            </a:r>
            <a:endParaRPr lang="en-IN" dirty="0"/>
          </a:p>
        </p:txBody>
      </p:sp>
    </p:spTree>
    <p:extLst>
      <p:ext uri="{BB962C8B-B14F-4D97-AF65-F5344CB8AC3E}">
        <p14:creationId xmlns:p14="http://schemas.microsoft.com/office/powerpoint/2010/main" val="3476721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1"/>
                      </p:to>
                    </p:animClr>
                  </p:subTnLst>
                </p:cTn>
              </p:par>
            </p:tnLst>
          </p:tmpl>
        </p:tmplLst>
      </p:bldP>
    </p:bldLst>
  </p:timing>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5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A6429-4EC2-4F4C-9590-8EC76C233D75}"/>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3" name="Date Placeholder 3">
            <a:extLst>
              <a:ext uri="{FF2B5EF4-FFF2-40B4-BE49-F238E27FC236}">
                <a16:creationId xmlns:a16="http://schemas.microsoft.com/office/drawing/2014/main" id="{2040750E-8FA4-CA4E-8F0D-7DF6B0711D7E}"/>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4" name="Footer Placeholder 4">
            <a:extLst>
              <a:ext uri="{FF2B5EF4-FFF2-40B4-BE49-F238E27FC236}">
                <a16:creationId xmlns:a16="http://schemas.microsoft.com/office/drawing/2014/main" id="{ACEB317B-9288-B143-A0DB-406797A6A9F6}"/>
              </a:ext>
            </a:extLst>
          </p:cNvPr>
          <p:cNvSpPr>
            <a:spLocks noGrp="1"/>
          </p:cNvSpPr>
          <p:nvPr>
            <p:ph type="ftr" sz="quarter" idx="3"/>
          </p:nvPr>
        </p:nvSpPr>
        <p:spPr>
          <a:xfrm>
            <a:off x="3005665" y="6367060"/>
            <a:ext cx="5789735" cy="354416"/>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a:t>DBMS</a:t>
            </a:r>
            <a:endParaRPr lang="en-US" dirty="0"/>
          </a:p>
        </p:txBody>
      </p:sp>
      <p:sp>
        <p:nvSpPr>
          <p:cNvPr id="5" name="Slide Number Placeholder 5">
            <a:extLst>
              <a:ext uri="{FF2B5EF4-FFF2-40B4-BE49-F238E27FC236}">
                <a16:creationId xmlns:a16="http://schemas.microsoft.com/office/drawing/2014/main" id="{F01A8A4E-436E-4646-9874-C0003F1D9AD5}"/>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1721394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Content &amp; Image Righ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28354" y="1362671"/>
            <a:ext cx="6797997" cy="4883383"/>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9" name="Picture Placeholder 2"/>
          <p:cNvSpPr>
            <a:spLocks noGrp="1"/>
          </p:cNvSpPr>
          <p:nvPr>
            <p:ph type="pic" idx="13"/>
          </p:nvPr>
        </p:nvSpPr>
        <p:spPr>
          <a:xfrm>
            <a:off x="7412020" y="1362671"/>
            <a:ext cx="4779980" cy="488338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IN" dirty="0"/>
          </a:p>
        </p:txBody>
      </p:sp>
      <p:sp>
        <p:nvSpPr>
          <p:cNvPr id="10" name="TextBox 9"/>
          <p:cNvSpPr txBox="1"/>
          <p:nvPr/>
        </p:nvSpPr>
        <p:spPr>
          <a:xfrm>
            <a:off x="5794786" y="6454591"/>
            <a:ext cx="602429" cy="276999"/>
          </a:xfrm>
          <a:prstGeom prst="rect">
            <a:avLst/>
          </a:prstGeom>
          <a:noFill/>
        </p:spPr>
        <p:txBody>
          <a:bodyPr wrap="square" rtlCol="0">
            <a:spAutoFit/>
          </a:bodyPr>
          <a:lstStyle/>
          <a:p>
            <a:pPr algn="ctr"/>
            <a:fld id="{80185F77-B28D-4181-BD8D-423D01B3D466}" type="slidenum">
              <a:rPr lang="en-IN" sz="1200" smtClean="0">
                <a:solidFill>
                  <a:schemeClr val="bg1">
                    <a:lumMod val="50000"/>
                  </a:schemeClr>
                </a:solidFill>
              </a:rPr>
              <a:pPr algn="ctr"/>
              <a:t>‹#›</a:t>
            </a:fld>
            <a:endParaRPr lang="en-IN" sz="1200" dirty="0">
              <a:solidFill>
                <a:schemeClr val="bg1">
                  <a:lumMod val="50000"/>
                </a:schemeClr>
              </a:solidFill>
            </a:endParaRPr>
          </a:p>
        </p:txBody>
      </p:sp>
      <p:sp>
        <p:nvSpPr>
          <p:cNvPr id="6" name="TextBox 5"/>
          <p:cNvSpPr txBox="1"/>
          <p:nvPr/>
        </p:nvSpPr>
        <p:spPr>
          <a:xfrm>
            <a:off x="5794786" y="6454591"/>
            <a:ext cx="602429" cy="276999"/>
          </a:xfrm>
          <a:prstGeom prst="rect">
            <a:avLst/>
          </a:prstGeom>
          <a:noFill/>
        </p:spPr>
        <p:txBody>
          <a:bodyPr wrap="square" rtlCol="0">
            <a:spAutoFit/>
          </a:bodyPr>
          <a:lstStyle/>
          <a:p>
            <a:pPr algn="ctr"/>
            <a:fld id="{80185F77-B28D-4181-BD8D-423D01B3D466}" type="slidenum">
              <a:rPr lang="en-IN" sz="1200" smtClean="0">
                <a:solidFill>
                  <a:schemeClr val="bg1">
                    <a:lumMod val="50000"/>
                  </a:schemeClr>
                </a:solidFill>
              </a:rPr>
              <a:pPr algn="ctr"/>
              <a:t>‹#›</a:t>
            </a:fld>
            <a:endParaRPr lang="en-IN" sz="1200" dirty="0">
              <a:solidFill>
                <a:schemeClr val="bg1">
                  <a:lumMod val="50000"/>
                </a:schemeClr>
              </a:solidFill>
            </a:endParaRPr>
          </a:p>
        </p:txBody>
      </p:sp>
      <p:sp>
        <p:nvSpPr>
          <p:cNvPr id="8" name="Title 1">
            <a:extLst>
              <a:ext uri="{FF2B5EF4-FFF2-40B4-BE49-F238E27FC236}">
                <a16:creationId xmlns:a16="http://schemas.microsoft.com/office/drawing/2014/main" id="{56EE4F37-9C4B-FD44-83A9-0F0F3531BB81}"/>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Tree>
    <p:extLst>
      <p:ext uri="{BB962C8B-B14F-4D97-AF65-F5344CB8AC3E}">
        <p14:creationId xmlns:p14="http://schemas.microsoft.com/office/powerpoint/2010/main" val="1589309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extLst>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orient="horz" pos="1139">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54000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p:cNvSpPr/>
          <p:nvPr/>
        </p:nvSpPr>
        <p:spPr>
          <a:xfrm>
            <a:off x="11815864" y="758952"/>
            <a:ext cx="360000"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r>
              <a:rPr lang="en-US"/>
              <a:t>DBMS</a:t>
            </a:r>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1425847034"/>
      </p:ext>
    </p:extLst>
  </p:cSld>
  <p:clrMap bg1="lt1" tx1="dk1" bg2="lt2" tx2="dk2" accent1="accent1" accent2="accent2" accent3="accent3" accent4="accent4" accent5="accent5" accent6="accent6" hlink="hlink" folHlink="folHlink"/>
  <p:sldLayoutIdLst>
    <p:sldLayoutId id="2147483835" r:id="rId1"/>
    <p:sldLayoutId id="2147483837" r:id="rId2"/>
    <p:sldLayoutId id="2147483838" r:id="rId3"/>
    <p:sldLayoutId id="2147483839" r:id="rId4"/>
    <p:sldLayoutId id="2147483840" r:id="rId5"/>
    <p:sldLayoutId id="2147483841" r:id="rId6"/>
    <p:sldLayoutId id="2147483844" r:id="rId7"/>
    <p:sldLayoutId id="2147483845" r:id="rId8"/>
    <p:sldLayoutId id="2147483846" r:id="rId9"/>
    <p:sldLayoutId id="2147483847" r:id="rId10"/>
    <p:sldLayoutId id="2147483849" r:id="rId11"/>
    <p:sldLayoutId id="2147483850" r:id="rId12"/>
    <p:sldLayoutId id="2147483851" r:id="rId13"/>
  </p:sldLayoutIdLst>
  <p:hf hd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2.xml"/><Relationship Id="rId1" Type="http://schemas.openxmlformats.org/officeDocument/2006/relationships/slideLayout" Target="../slideLayouts/slideLayout8.xml"/><Relationship Id="rId5" Type="http://schemas.openxmlformats.org/officeDocument/2006/relationships/image" Target="../media/image5.tiff"/><Relationship Id="rId4" Type="http://schemas.openxmlformats.org/officeDocument/2006/relationships/image" Target="../media/image4.tif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mailto:john@aol.com"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hyperlink" Target="mailto:mary@ms.com" TargetMode="External"/><Relationship Id="rId4" Type="http://schemas.openxmlformats.org/officeDocument/2006/relationships/hyperlink" Target="mailto:kumar@ge.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5.xml"/><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6.xml"/><Relationship Id="rId1" Type="http://schemas.openxmlformats.org/officeDocument/2006/relationships/slideLayout" Target="../slideLayouts/slideLayout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10.png"/><Relationship Id="rId7" Type="http://schemas.openxmlformats.org/officeDocument/2006/relationships/diagramColors" Target="../diagrams/colors6.xml"/><Relationship Id="rId2" Type="http://schemas.openxmlformats.org/officeDocument/2006/relationships/notesSlide" Target="../notesSlides/notesSlide39.xml"/><Relationship Id="rId1" Type="http://schemas.openxmlformats.org/officeDocument/2006/relationships/slideLayout" Target="../slideLayouts/slideLayout8.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43.xm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13.tiff"/></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8.xml"/><Relationship Id="rId1" Type="http://schemas.openxmlformats.org/officeDocument/2006/relationships/vmlDrawing" Target="../drawings/vmlDrawing1.vml"/><Relationship Id="rId4" Type="http://schemas.openxmlformats.org/officeDocument/2006/relationships/image" Target="../media/image17.emf"/></Relationships>
</file>

<file path=ppt/slides/_rels/slide62.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8.xml"/><Relationship Id="rId1" Type="http://schemas.openxmlformats.org/officeDocument/2006/relationships/vmlDrawing" Target="../drawings/vmlDrawing2.vml"/><Relationship Id="rId4" Type="http://schemas.openxmlformats.org/officeDocument/2006/relationships/image" Target="../media/image18.emf"/></Relationships>
</file>

<file path=ppt/slides/_rels/slide63.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8.xml"/><Relationship Id="rId1" Type="http://schemas.openxmlformats.org/officeDocument/2006/relationships/vmlDrawing" Target="../drawings/vmlDrawing3.vml"/><Relationship Id="rId4" Type="http://schemas.openxmlformats.org/officeDocument/2006/relationships/image" Target="../media/image19.emf"/></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r"/>
            <a:r>
              <a:rPr lang="en-IN" dirty="0"/>
              <a:t>Data Querying and Manipulation using SQL – Day 1</a:t>
            </a:r>
            <a:endParaRPr lang="en-US" dirty="0"/>
          </a:p>
        </p:txBody>
      </p:sp>
    </p:spTree>
    <p:extLst>
      <p:ext uri="{BB962C8B-B14F-4D97-AF65-F5344CB8AC3E}">
        <p14:creationId xmlns:p14="http://schemas.microsoft.com/office/powerpoint/2010/main" val="3916953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A 'database model' specifies how a database is structured and used</a:t>
            </a:r>
          </a:p>
          <a:p>
            <a:r>
              <a:rPr lang="en-US" dirty="0"/>
              <a:t>A conceptual tool that determines the manner in which data is stored, organized and manipulated in a database system</a:t>
            </a:r>
          </a:p>
          <a:p>
            <a:r>
              <a:rPr lang="en-US" dirty="0"/>
              <a:t>Involves creating a blueprint for a database of a software application using relevant standards and techniques</a:t>
            </a:r>
          </a:p>
          <a:p>
            <a:r>
              <a:rPr lang="en-US" dirty="0"/>
              <a:t>The initial stage of database design</a:t>
            </a:r>
          </a:p>
          <a:p>
            <a:endParaRPr lang="en-US" dirty="0"/>
          </a:p>
        </p:txBody>
      </p:sp>
      <p:sp>
        <p:nvSpPr>
          <p:cNvPr id="4" name="Title 3"/>
          <p:cNvSpPr>
            <a:spLocks noGrp="1"/>
          </p:cNvSpPr>
          <p:nvPr>
            <p:ph type="title"/>
          </p:nvPr>
        </p:nvSpPr>
        <p:spPr/>
        <p:txBody>
          <a:bodyPr>
            <a:normAutofit fontScale="90000"/>
          </a:bodyPr>
          <a:lstStyle/>
          <a:p>
            <a:r>
              <a:rPr lang="en-US" dirty="0"/>
              <a:t>DEFINING DATABASE MODEL </a:t>
            </a:r>
          </a:p>
        </p:txBody>
      </p:sp>
      <p:sp>
        <p:nvSpPr>
          <p:cNvPr id="2" name="Slide Number Placeholder 1">
            <a:extLst>
              <a:ext uri="{FF2B5EF4-FFF2-40B4-BE49-F238E27FC236}">
                <a16:creationId xmlns:a16="http://schemas.microsoft.com/office/drawing/2014/main" id="{6CC2F922-425E-814A-8E2C-00B8F7EA9CC7}"/>
              </a:ext>
            </a:extLst>
          </p:cNvPr>
          <p:cNvSpPr>
            <a:spLocks noGrp="1"/>
          </p:cNvSpPr>
          <p:nvPr>
            <p:ph type="sldNum" sz="quarter" idx="4"/>
          </p:nvPr>
        </p:nvSpPr>
        <p:spPr/>
        <p:txBody>
          <a:bodyPr/>
          <a:lstStyle/>
          <a:p>
            <a:fld id="{6A7BD299-4115-435C-9390-0BF281B3F2C8}" type="slidenum">
              <a:rPr lang="en-US" smtClean="0"/>
              <a:pPr/>
              <a:t>10</a:t>
            </a:fld>
            <a:endParaRPr lang="en-US" dirty="0"/>
          </a:p>
        </p:txBody>
      </p:sp>
      <p:pic>
        <p:nvPicPr>
          <p:cNvPr id="9" name="Picture 8">
            <a:extLst>
              <a:ext uri="{FF2B5EF4-FFF2-40B4-BE49-F238E27FC236}">
                <a16:creationId xmlns:a16="http://schemas.microsoft.com/office/drawing/2014/main" id="{16E03877-5FC5-4947-8FE5-DC426B7D13C8}"/>
              </a:ext>
            </a:extLst>
          </p:cNvPr>
          <p:cNvPicPr>
            <a:picLocks noChangeAspect="1"/>
          </p:cNvPicPr>
          <p:nvPr/>
        </p:nvPicPr>
        <p:blipFill rotWithShape="1">
          <a:blip r:embed="rId3" cstate="screen">
            <a:clrChange>
              <a:clrFrom>
                <a:srgbClr val="F9F9FB"/>
              </a:clrFrom>
              <a:clrTo>
                <a:srgbClr val="F9F9FB">
                  <a:alpha val="0"/>
                </a:srgbClr>
              </a:clrTo>
            </a:clrChange>
            <a:extLst>
              <a:ext uri="{28A0092B-C50C-407E-A947-70E740481C1C}">
                <a14:useLocalDpi xmlns:a14="http://schemas.microsoft.com/office/drawing/2010/main"/>
              </a:ext>
            </a:extLst>
          </a:blip>
          <a:srcRect/>
          <a:stretch/>
        </p:blipFill>
        <p:spPr>
          <a:xfrm>
            <a:off x="7573002" y="1363851"/>
            <a:ext cx="3061133" cy="2880000"/>
          </a:xfrm>
          <a:prstGeom prst="rect">
            <a:avLst/>
          </a:prstGeom>
        </p:spPr>
      </p:pic>
      <p:sp>
        <p:nvSpPr>
          <p:cNvPr id="3" name="Footer Placeholder 2">
            <a:extLst>
              <a:ext uri="{FF2B5EF4-FFF2-40B4-BE49-F238E27FC236}">
                <a16:creationId xmlns:a16="http://schemas.microsoft.com/office/drawing/2014/main" id="{25CC3E9A-809C-9D40-83AA-AF2236C13A2D}"/>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32580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p:cNvSpPr>
            <a:spLocks noGrp="1"/>
          </p:cNvSpPr>
          <p:nvPr>
            <p:ph sz="half" idx="1"/>
          </p:nvPr>
        </p:nvSpPr>
        <p:spPr/>
        <p:txBody>
          <a:bodyPr/>
          <a:lstStyle/>
          <a:p>
            <a:pPr>
              <a:spcBef>
                <a:spcPts val="1200"/>
              </a:spcBef>
            </a:pPr>
            <a:r>
              <a:rPr lang="en-US" dirty="0"/>
              <a:t>Record based logical model</a:t>
            </a:r>
          </a:p>
          <a:p>
            <a:pPr lvl="1">
              <a:spcBef>
                <a:spcPts val="1200"/>
              </a:spcBef>
            </a:pPr>
            <a:r>
              <a:rPr lang="en-US" dirty="0"/>
              <a:t>Hierarchical data model</a:t>
            </a:r>
          </a:p>
          <a:p>
            <a:pPr lvl="1">
              <a:spcBef>
                <a:spcPts val="1200"/>
              </a:spcBef>
            </a:pPr>
            <a:r>
              <a:rPr lang="en-US" dirty="0"/>
              <a:t>Network  data model</a:t>
            </a:r>
          </a:p>
          <a:p>
            <a:pPr lvl="1">
              <a:spcBef>
                <a:spcPts val="1200"/>
              </a:spcBef>
            </a:pPr>
            <a:r>
              <a:rPr lang="en-US" dirty="0"/>
              <a:t>Relational data model</a:t>
            </a:r>
          </a:p>
          <a:p>
            <a:pPr>
              <a:spcBef>
                <a:spcPts val="1200"/>
              </a:spcBef>
            </a:pPr>
            <a:r>
              <a:rPr lang="en-US" dirty="0"/>
              <a:t>Object based logical model</a:t>
            </a:r>
          </a:p>
          <a:p>
            <a:pPr lvl="1">
              <a:spcBef>
                <a:spcPts val="1200"/>
              </a:spcBef>
            </a:pPr>
            <a:r>
              <a:rPr lang="en-US" dirty="0"/>
              <a:t>Entity relationship model</a:t>
            </a:r>
          </a:p>
        </p:txBody>
      </p:sp>
      <p:sp>
        <p:nvSpPr>
          <p:cNvPr id="4" name="Title 3"/>
          <p:cNvSpPr>
            <a:spLocks noGrp="1"/>
          </p:cNvSpPr>
          <p:nvPr>
            <p:ph type="title"/>
          </p:nvPr>
        </p:nvSpPr>
        <p:spPr/>
        <p:txBody>
          <a:bodyPr>
            <a:normAutofit fontScale="90000"/>
          </a:bodyPr>
          <a:lstStyle/>
          <a:p>
            <a:r>
              <a:rPr lang="en-US" dirty="0"/>
              <a:t>TYPES OF DATA MODEL </a:t>
            </a:r>
          </a:p>
        </p:txBody>
      </p:sp>
      <p:sp>
        <p:nvSpPr>
          <p:cNvPr id="2" name="Slide Number Placeholder 1">
            <a:extLst>
              <a:ext uri="{FF2B5EF4-FFF2-40B4-BE49-F238E27FC236}">
                <a16:creationId xmlns:a16="http://schemas.microsoft.com/office/drawing/2014/main" id="{062DBAA0-5E54-E845-8D82-8B297325EBE9}"/>
              </a:ext>
            </a:extLst>
          </p:cNvPr>
          <p:cNvSpPr>
            <a:spLocks noGrp="1"/>
          </p:cNvSpPr>
          <p:nvPr>
            <p:ph type="sldNum" sz="quarter" idx="4"/>
          </p:nvPr>
        </p:nvSpPr>
        <p:spPr/>
        <p:txBody>
          <a:bodyPr/>
          <a:lstStyle/>
          <a:p>
            <a:fld id="{6A7BD299-4115-435C-9390-0BF281B3F2C8}" type="slidenum">
              <a:rPr lang="en-US" smtClean="0"/>
              <a:pPr/>
              <a:t>11</a:t>
            </a:fld>
            <a:endParaRPr lang="en-US" dirty="0"/>
          </a:p>
        </p:txBody>
      </p:sp>
      <p:sp>
        <p:nvSpPr>
          <p:cNvPr id="3" name="Footer Placeholder 2">
            <a:extLst>
              <a:ext uri="{FF2B5EF4-FFF2-40B4-BE49-F238E27FC236}">
                <a16:creationId xmlns:a16="http://schemas.microsoft.com/office/drawing/2014/main" id="{B88CC25D-F0A7-E94C-A673-525D92E56C8C}"/>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483280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THREE-SCHEMA ARCHITECTURE </a:t>
            </a:r>
            <a:br>
              <a:rPr lang="en-US"/>
            </a:br>
            <a:endParaRPr lang="en-US" dirty="0"/>
          </a:p>
        </p:txBody>
      </p:sp>
      <p:sp>
        <p:nvSpPr>
          <p:cNvPr id="7" name="Footer Placeholder 6">
            <a:extLst>
              <a:ext uri="{FF2B5EF4-FFF2-40B4-BE49-F238E27FC236}">
                <a16:creationId xmlns:a16="http://schemas.microsoft.com/office/drawing/2014/main" id="{ABDAD05E-64C3-9546-A918-10EF4EC700D3}"/>
              </a:ext>
            </a:extLst>
          </p:cNvPr>
          <p:cNvSpPr>
            <a:spLocks noGrp="1"/>
          </p:cNvSpPr>
          <p:nvPr>
            <p:ph type="ftr" sz="quarter" idx="3"/>
          </p:nvPr>
        </p:nvSpPr>
        <p:spPr/>
        <p:txBody>
          <a:bodyPr/>
          <a:lstStyle/>
          <a:p>
            <a:r>
              <a:rPr lang="en-US"/>
              <a:t>DBMS</a:t>
            </a:r>
            <a:endParaRPr lang="en-US" dirty="0"/>
          </a:p>
        </p:txBody>
      </p:sp>
      <p:sp>
        <p:nvSpPr>
          <p:cNvPr id="2" name="Slide Number Placeholder 1">
            <a:extLst>
              <a:ext uri="{FF2B5EF4-FFF2-40B4-BE49-F238E27FC236}">
                <a16:creationId xmlns:a16="http://schemas.microsoft.com/office/drawing/2014/main" id="{28E63747-A17F-774D-B77F-12101DBF785C}"/>
              </a:ext>
            </a:extLst>
          </p:cNvPr>
          <p:cNvSpPr>
            <a:spLocks noGrp="1"/>
          </p:cNvSpPr>
          <p:nvPr>
            <p:ph type="sldNum" sz="quarter" idx="4"/>
          </p:nvPr>
        </p:nvSpPr>
        <p:spPr/>
        <p:txBody>
          <a:bodyPr/>
          <a:lstStyle/>
          <a:p>
            <a:fld id="{6A7BD299-4115-435C-9390-0BF281B3F2C8}" type="slidenum">
              <a:rPr lang="en-US" smtClean="0"/>
              <a:pPr/>
              <a:t>12</a:t>
            </a:fld>
            <a:endParaRPr lang="en-US" dirty="0"/>
          </a:p>
        </p:txBody>
      </p:sp>
      <p:sp>
        <p:nvSpPr>
          <p:cNvPr id="9" name="TextBox 8"/>
          <p:cNvSpPr txBox="1"/>
          <p:nvPr/>
        </p:nvSpPr>
        <p:spPr>
          <a:xfrm>
            <a:off x="362464" y="1789277"/>
            <a:ext cx="2925697" cy="907941"/>
          </a:xfrm>
          <a:prstGeom prst="rect">
            <a:avLst/>
          </a:prstGeom>
          <a:noFill/>
        </p:spPr>
        <p:txBody>
          <a:bodyPr wrap="square" rtlCol="0">
            <a:spAutoFit/>
          </a:bodyPr>
          <a:lstStyle/>
          <a:p>
            <a:pPr marL="679450" lvl="1" indent="-388938" defTabSz="527975">
              <a:spcAft>
                <a:spcPts val="600"/>
              </a:spcAft>
              <a:buSzPct val="100000"/>
              <a:defRPr sz="1800"/>
            </a:pPr>
            <a:r>
              <a:rPr lang="en-US" sz="2400" dirty="0">
                <a:latin typeface="Helvetica LT Std Cond Light" panose="020B0406020202030204" pitchFamily="34" charset="0"/>
              </a:rPr>
              <a:t>External / View Level</a:t>
            </a:r>
          </a:p>
          <a:p>
            <a:pPr marL="679450" lvl="1" indent="-388938" defTabSz="527975">
              <a:spcAft>
                <a:spcPts val="600"/>
              </a:spcAft>
              <a:buSzPct val="100000"/>
              <a:defRPr sz="1800"/>
            </a:pPr>
            <a:r>
              <a:rPr lang="en-US" sz="2400" dirty="0">
                <a:latin typeface="Helvetica LT Std Cond Light" panose="020B0406020202030204" pitchFamily="34" charset="0"/>
              </a:rPr>
              <a:t>(Individual User View)</a:t>
            </a:r>
          </a:p>
        </p:txBody>
      </p:sp>
      <p:sp>
        <p:nvSpPr>
          <p:cNvPr id="11" name="TextBox 10"/>
          <p:cNvSpPr txBox="1"/>
          <p:nvPr/>
        </p:nvSpPr>
        <p:spPr>
          <a:xfrm>
            <a:off x="427114" y="3212851"/>
            <a:ext cx="2787623" cy="907941"/>
          </a:xfrm>
          <a:prstGeom prst="rect">
            <a:avLst/>
          </a:prstGeom>
          <a:noFill/>
        </p:spPr>
        <p:txBody>
          <a:bodyPr wrap="none" rtlCol="0">
            <a:spAutoFit/>
          </a:bodyPr>
          <a:lstStyle/>
          <a:p>
            <a:pPr marL="679450" lvl="1" indent="-388938" defTabSz="527975">
              <a:spcAft>
                <a:spcPts val="600"/>
              </a:spcAft>
              <a:buSzPct val="100000"/>
              <a:defRPr sz="1800"/>
            </a:pPr>
            <a:r>
              <a:rPr lang="en-US" sz="2400" dirty="0">
                <a:latin typeface="Helvetica LT Std Cond Light" panose="020B0406020202030204" pitchFamily="34" charset="0"/>
              </a:rPr>
              <a:t>Conceptual Level</a:t>
            </a:r>
          </a:p>
          <a:p>
            <a:pPr marL="679450" lvl="1" indent="-388938" defTabSz="527975">
              <a:spcAft>
                <a:spcPts val="600"/>
              </a:spcAft>
              <a:buSzPct val="100000"/>
              <a:defRPr sz="1800"/>
            </a:pPr>
            <a:r>
              <a:rPr lang="en-US" sz="2400" dirty="0">
                <a:latin typeface="Helvetica LT Std Cond Light" panose="020B0406020202030204" pitchFamily="34" charset="0"/>
              </a:rPr>
              <a:t>(Common User View)</a:t>
            </a:r>
          </a:p>
        </p:txBody>
      </p:sp>
      <p:sp>
        <p:nvSpPr>
          <p:cNvPr id="12" name="TextBox 11"/>
          <p:cNvSpPr txBox="1"/>
          <p:nvPr/>
        </p:nvSpPr>
        <p:spPr>
          <a:xfrm>
            <a:off x="795003" y="4458044"/>
            <a:ext cx="2051844" cy="907941"/>
          </a:xfrm>
          <a:prstGeom prst="rect">
            <a:avLst/>
          </a:prstGeom>
          <a:noFill/>
        </p:spPr>
        <p:txBody>
          <a:bodyPr wrap="none" rtlCol="0">
            <a:spAutoFit/>
          </a:bodyPr>
          <a:lstStyle/>
          <a:p>
            <a:pPr marL="679450" lvl="1" indent="-388938" defTabSz="527975">
              <a:spcAft>
                <a:spcPts val="600"/>
              </a:spcAft>
              <a:buSzPct val="100000"/>
              <a:defRPr sz="1800"/>
            </a:pPr>
            <a:r>
              <a:rPr lang="en-US" sz="2400" dirty="0">
                <a:latin typeface="Helvetica LT Std Cond Light" panose="020B0406020202030204" pitchFamily="34" charset="0"/>
              </a:rPr>
              <a:t>Internal Level</a:t>
            </a:r>
          </a:p>
          <a:p>
            <a:pPr marL="679450" lvl="1" indent="-388938" defTabSz="527975">
              <a:spcAft>
                <a:spcPts val="600"/>
              </a:spcAft>
              <a:buSzPct val="100000"/>
              <a:defRPr sz="1800"/>
            </a:pPr>
            <a:r>
              <a:rPr lang="en-US" sz="2400" dirty="0">
                <a:latin typeface="Helvetica LT Std Cond Light" panose="020B0406020202030204" pitchFamily="34" charset="0"/>
              </a:rPr>
              <a:t>(Storage View)</a:t>
            </a:r>
          </a:p>
        </p:txBody>
      </p:sp>
      <p:grpSp>
        <p:nvGrpSpPr>
          <p:cNvPr id="24" name="Group 23"/>
          <p:cNvGrpSpPr/>
          <p:nvPr/>
        </p:nvGrpSpPr>
        <p:grpSpPr>
          <a:xfrm>
            <a:off x="3342026" y="1817156"/>
            <a:ext cx="4188418" cy="4391730"/>
            <a:chOff x="3681776" y="2196278"/>
            <a:chExt cx="4272767" cy="4606404"/>
          </a:xfrm>
        </p:grpSpPr>
        <p:sp>
          <p:nvSpPr>
            <p:cNvPr id="13" name="Rectangle 12"/>
            <p:cNvSpPr/>
            <p:nvPr/>
          </p:nvSpPr>
          <p:spPr>
            <a:xfrm>
              <a:off x="3889712" y="4966256"/>
              <a:ext cx="3857384" cy="556994"/>
            </a:xfrm>
            <a:prstGeom prst="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Internal Schema</a:t>
              </a:r>
            </a:p>
          </p:txBody>
        </p:sp>
        <p:sp>
          <p:nvSpPr>
            <p:cNvPr id="14" name="Rounded Rectangle 13"/>
            <p:cNvSpPr/>
            <p:nvPr/>
          </p:nvSpPr>
          <p:spPr>
            <a:xfrm>
              <a:off x="3681776" y="2196279"/>
              <a:ext cx="1351152" cy="1285564"/>
            </a:xfrm>
            <a:prstGeom prst="round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A</a:t>
              </a:r>
            </a:p>
          </p:txBody>
        </p:sp>
        <p:sp>
          <p:nvSpPr>
            <p:cNvPr id="15" name="Rounded Rectangle 14"/>
            <p:cNvSpPr/>
            <p:nvPr/>
          </p:nvSpPr>
          <p:spPr>
            <a:xfrm>
              <a:off x="5142828" y="2196278"/>
              <a:ext cx="1351152" cy="1285564"/>
            </a:xfrm>
            <a:prstGeom prst="round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B</a:t>
              </a:r>
            </a:p>
          </p:txBody>
        </p:sp>
        <p:sp>
          <p:nvSpPr>
            <p:cNvPr id="16" name="Rounded Rectangle 15"/>
            <p:cNvSpPr/>
            <p:nvPr/>
          </p:nvSpPr>
          <p:spPr>
            <a:xfrm>
              <a:off x="6603391" y="2196279"/>
              <a:ext cx="1351152" cy="1285564"/>
            </a:xfrm>
            <a:prstGeom prst="round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C</a:t>
              </a:r>
            </a:p>
          </p:txBody>
        </p:sp>
        <p:sp>
          <p:nvSpPr>
            <p:cNvPr id="17" name="Rectangle 16"/>
            <p:cNvSpPr/>
            <p:nvPr/>
          </p:nvSpPr>
          <p:spPr>
            <a:xfrm>
              <a:off x="3889712" y="3857861"/>
              <a:ext cx="3857384" cy="556994"/>
            </a:xfrm>
            <a:prstGeom prst="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Conceptual Schema</a:t>
              </a:r>
            </a:p>
          </p:txBody>
        </p:sp>
        <p:cxnSp>
          <p:nvCxnSpPr>
            <p:cNvPr id="18" name="Straight Arrow Connector 17"/>
            <p:cNvCxnSpPr>
              <a:stCxn id="17" idx="0"/>
            </p:cNvCxnSpPr>
            <p:nvPr/>
          </p:nvCxnSpPr>
          <p:spPr>
            <a:xfrm rot="16200000" flipV="1">
              <a:off x="4899869" y="2939326"/>
              <a:ext cx="376018" cy="1461052"/>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cxnSpLocks/>
              <a:stCxn id="15" idx="2"/>
              <a:endCxn id="17" idx="0"/>
            </p:cNvCxnSpPr>
            <p:nvPr/>
          </p:nvCxnSpPr>
          <p:spPr>
            <a:xfrm>
              <a:off x="5818404" y="3481842"/>
              <a:ext cx="0" cy="376020"/>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7" idx="0"/>
            </p:cNvCxnSpPr>
            <p:nvPr/>
          </p:nvCxnSpPr>
          <p:spPr>
            <a:xfrm rot="5400000" flipH="1" flipV="1">
              <a:off x="6360676" y="2939571"/>
              <a:ext cx="376018" cy="1460563"/>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7" idx="2"/>
              <a:endCxn id="13" idx="0"/>
            </p:cNvCxnSpPr>
            <p:nvPr/>
          </p:nvCxnSpPr>
          <p:spPr>
            <a:xfrm>
              <a:off x="5818404" y="4414855"/>
              <a:ext cx="0" cy="551401"/>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 name="Flowchart: Magnetic Disk 21"/>
            <p:cNvSpPr/>
            <p:nvPr/>
          </p:nvSpPr>
          <p:spPr>
            <a:xfrm>
              <a:off x="4788576" y="5989021"/>
              <a:ext cx="2059655" cy="813661"/>
            </a:xfrm>
            <a:prstGeom prst="flowChartMagneticDisk">
              <a:avLst/>
            </a:prstGeom>
            <a:solidFill>
              <a:schemeClr val="accent1"/>
            </a:solidFill>
            <a:ln w="63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Database</a:t>
              </a:r>
            </a:p>
          </p:txBody>
        </p:sp>
        <p:cxnSp>
          <p:nvCxnSpPr>
            <p:cNvPr id="23" name="Straight Arrow Connector 22"/>
            <p:cNvCxnSpPr>
              <a:stCxn id="13" idx="2"/>
              <a:endCxn id="22" idx="1"/>
            </p:cNvCxnSpPr>
            <p:nvPr/>
          </p:nvCxnSpPr>
          <p:spPr>
            <a:xfrm>
              <a:off x="5818404" y="5523250"/>
              <a:ext cx="0" cy="465771"/>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6" name="Rounded Rectangle 25"/>
          <p:cNvSpPr/>
          <p:nvPr/>
        </p:nvSpPr>
        <p:spPr>
          <a:xfrm>
            <a:off x="8294932" y="1686290"/>
            <a:ext cx="3657600" cy="3962135"/>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defTabSz="527975">
              <a:spcBef>
                <a:spcPts val="600"/>
              </a:spcBef>
              <a:spcAft>
                <a:spcPts val="600"/>
              </a:spcAft>
              <a:buSzPct val="100000"/>
              <a:defRPr sz="1800"/>
            </a:pPr>
            <a:r>
              <a:rPr lang="en-US" sz="2400" dirty="0">
                <a:solidFill>
                  <a:schemeClr val="tx1"/>
                </a:solidFill>
                <a:latin typeface="Helvetica LT Std Cond Light" panose="020B0406020202030204" pitchFamily="34" charset="0"/>
              </a:rPr>
              <a:t>Three important characteristics of DB approach:</a:t>
            </a:r>
          </a:p>
          <a:p>
            <a:pPr lvl="1" indent="-457200" defTabSz="527975">
              <a:buSzPct val="100000"/>
              <a:buFont typeface="Wingdings" panose="05000000000000000000" pitchFamily="2" charset="2"/>
              <a:buChar char="Ø"/>
              <a:defRPr sz="1800"/>
            </a:pPr>
            <a:r>
              <a:rPr lang="en-US" sz="2400" dirty="0">
                <a:solidFill>
                  <a:schemeClr val="tx1"/>
                </a:solidFill>
                <a:latin typeface="Helvetica LT Std Cond Light" panose="020B0406020202030204" pitchFamily="34" charset="0"/>
              </a:rPr>
              <a:t>Insulation of program and data</a:t>
            </a:r>
          </a:p>
          <a:p>
            <a:pPr lvl="1" indent="-457200" defTabSz="527975">
              <a:spcBef>
                <a:spcPts val="600"/>
              </a:spcBef>
              <a:buSzPct val="100000"/>
              <a:buFont typeface="Wingdings" panose="05000000000000000000" pitchFamily="2" charset="2"/>
              <a:buChar char="Ø"/>
              <a:defRPr sz="1800"/>
            </a:pPr>
            <a:r>
              <a:rPr lang="en-US" sz="2400" dirty="0">
                <a:solidFill>
                  <a:schemeClr val="tx1"/>
                </a:solidFill>
                <a:latin typeface="Helvetica LT Std Cond Light" panose="020B0406020202030204" pitchFamily="34" charset="0"/>
              </a:rPr>
              <a:t>Support of multiple user views</a:t>
            </a:r>
          </a:p>
          <a:p>
            <a:pPr lvl="1" indent="-457200" defTabSz="527975">
              <a:spcBef>
                <a:spcPts val="600"/>
              </a:spcBef>
              <a:buSzPct val="100000"/>
              <a:buFont typeface="Wingdings" panose="05000000000000000000" pitchFamily="2" charset="2"/>
              <a:buChar char="Ø"/>
              <a:defRPr sz="1800"/>
            </a:pPr>
            <a:r>
              <a:rPr lang="en-US" sz="2400" dirty="0">
                <a:solidFill>
                  <a:schemeClr val="tx1"/>
                </a:solidFill>
                <a:latin typeface="Helvetica LT Std Cond Light" panose="020B0406020202030204" pitchFamily="34" charset="0"/>
              </a:rPr>
              <a:t>Use of a catalog to store DB description</a:t>
            </a:r>
          </a:p>
        </p:txBody>
      </p:sp>
      <p:pic>
        <p:nvPicPr>
          <p:cNvPr id="3" name="Picture 2">
            <a:extLst>
              <a:ext uri="{FF2B5EF4-FFF2-40B4-BE49-F238E27FC236}">
                <a16:creationId xmlns:a16="http://schemas.microsoft.com/office/drawing/2014/main" id="{3A0469B8-A43D-6A47-A7D1-4614D4913F3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90021" y="1291453"/>
            <a:ext cx="419826" cy="540000"/>
          </a:xfrm>
          <a:prstGeom prst="rect">
            <a:avLst/>
          </a:prstGeom>
        </p:spPr>
      </p:pic>
      <p:pic>
        <p:nvPicPr>
          <p:cNvPr id="5" name="Picture 4">
            <a:extLst>
              <a:ext uri="{FF2B5EF4-FFF2-40B4-BE49-F238E27FC236}">
                <a16:creationId xmlns:a16="http://schemas.microsoft.com/office/drawing/2014/main" id="{7741BA69-03F1-5E43-9782-A80F34C488E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2273" y="1277156"/>
            <a:ext cx="540000" cy="540000"/>
          </a:xfrm>
          <a:prstGeom prst="rect">
            <a:avLst/>
          </a:prstGeom>
        </p:spPr>
      </p:pic>
      <p:pic>
        <p:nvPicPr>
          <p:cNvPr id="6" name="Picture 5">
            <a:extLst>
              <a:ext uri="{FF2B5EF4-FFF2-40B4-BE49-F238E27FC236}">
                <a16:creationId xmlns:a16="http://schemas.microsoft.com/office/drawing/2014/main" id="{B5B2B09F-BCE4-B647-82FD-A918A8B0F2D4}"/>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165994" y="1277154"/>
            <a:ext cx="540000" cy="540000"/>
          </a:xfrm>
          <a:prstGeom prst="rect">
            <a:avLst/>
          </a:prstGeom>
        </p:spPr>
      </p:pic>
    </p:spTree>
    <p:extLst>
      <p:ext uri="{BB962C8B-B14F-4D97-AF65-F5344CB8AC3E}">
        <p14:creationId xmlns:p14="http://schemas.microsoft.com/office/powerpoint/2010/main" val="2733253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2" grpId="0"/>
      <p:bldP spid="2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p:cNvSpPr txBox="1">
            <a:spLocks/>
          </p:cNvSpPr>
          <p:nvPr/>
        </p:nvSpPr>
        <p:spPr>
          <a:xfrm>
            <a:off x="911864" y="1285703"/>
            <a:ext cx="3548644" cy="430731"/>
          </a:xfrm>
          <a:prstGeom prst="rect">
            <a:avLst/>
          </a:prstGeom>
        </p:spPr>
        <p:txBody>
          <a:bodyPr>
            <a:normAutofit lnSpcReduction="10000"/>
          </a:bodyPr>
          <a:lstStyle/>
          <a:p>
            <a:pPr defTabSz="457174">
              <a:spcBef>
                <a:spcPct val="0"/>
              </a:spcBef>
              <a:defRPr/>
            </a:pPr>
            <a:r>
              <a:rPr lang="en-US" sz="2400" dirty="0">
                <a:ln w="3175" cmpd="sng">
                  <a:noFill/>
                </a:ln>
                <a:latin typeface="Helvetica LT Std Cond Light" pitchFamily="34" charset="0"/>
                <a:ea typeface="+mj-ea"/>
                <a:cs typeface="+mj-cs"/>
              </a:rPr>
              <a:t>Three Levels: Example</a:t>
            </a:r>
          </a:p>
        </p:txBody>
      </p:sp>
      <p:sp>
        <p:nvSpPr>
          <p:cNvPr id="32" name="Rectangle 31"/>
          <p:cNvSpPr/>
          <p:nvPr/>
        </p:nvSpPr>
        <p:spPr>
          <a:xfrm>
            <a:off x="6528168" y="1449192"/>
            <a:ext cx="5303133" cy="1276435"/>
          </a:xfrm>
          <a:prstGeom prst="rect">
            <a:avLst/>
          </a:prstGeom>
          <a:solidFill>
            <a:schemeClr val="accent1">
              <a:lumMod val="20000"/>
              <a:lumOff val="80000"/>
              <a:alpha val="70588"/>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9589" tIns="0" rIns="0" bIns="39589" rtlCol="0" anchor="t" anchorCtr="0"/>
          <a:lstStyle/>
          <a:p>
            <a:pPr algn="ctr"/>
            <a:r>
              <a:rPr lang="en-US" sz="2000" b="1" dirty="0">
                <a:solidFill>
                  <a:schemeClr val="tx1"/>
                </a:solidFill>
              </a:rPr>
              <a:t>Savings Account</a:t>
            </a:r>
          </a:p>
          <a:p>
            <a:r>
              <a:rPr lang="en-US" sz="2000" dirty="0">
                <a:solidFill>
                  <a:schemeClr val="tx1"/>
                </a:solidFill>
              </a:rPr>
              <a:t>Account no: 342344932004</a:t>
            </a:r>
          </a:p>
          <a:p>
            <a:r>
              <a:rPr lang="en-US" sz="2000" dirty="0">
                <a:solidFill>
                  <a:schemeClr val="tx1"/>
                </a:solidFill>
              </a:rPr>
              <a:t>Branch code: SBN1022</a:t>
            </a:r>
          </a:p>
          <a:p>
            <a:r>
              <a:rPr lang="en-US" sz="2000" dirty="0">
                <a:solidFill>
                  <a:schemeClr val="tx1"/>
                </a:solidFill>
              </a:rPr>
              <a:t>Amount in Rs.: 35,563.83</a:t>
            </a:r>
          </a:p>
        </p:txBody>
      </p:sp>
      <p:sp>
        <p:nvSpPr>
          <p:cNvPr id="33" name="Snip Diagonal Corner Rectangle 32"/>
          <p:cNvSpPr/>
          <p:nvPr/>
        </p:nvSpPr>
        <p:spPr>
          <a:xfrm>
            <a:off x="6571991" y="2901496"/>
            <a:ext cx="5259310" cy="1344190"/>
          </a:xfrm>
          <a:prstGeom prst="snip2DiagRect">
            <a:avLst/>
          </a:prstGeom>
          <a:solidFill>
            <a:schemeClr val="accent1">
              <a:lumMod val="20000"/>
              <a:lumOff val="80000"/>
              <a:alpha val="70588"/>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9589" tIns="0" rIns="0" bIns="39589" rtlCol="0" anchor="t" anchorCtr="0"/>
          <a:lstStyle/>
          <a:p>
            <a:r>
              <a:rPr lang="en-US" sz="2000" dirty="0">
                <a:solidFill>
                  <a:schemeClr val="tx1"/>
                </a:solidFill>
                <a:latin typeface="Courier New" panose="02070309020205020404" pitchFamily="49" charset="0"/>
                <a:cs typeface="Courier New" panose="02070309020205020404" pitchFamily="49" charset="0"/>
              </a:rPr>
              <a:t>CREATE TABLE SavingsAC (</a:t>
            </a:r>
          </a:p>
          <a:p>
            <a:r>
              <a:rPr lang="en-US" sz="2000" dirty="0">
                <a:solidFill>
                  <a:schemeClr val="tx1"/>
                </a:solidFill>
                <a:latin typeface="Courier New" panose="02070309020205020404" pitchFamily="49" charset="0"/>
                <a:cs typeface="Courier New" panose="02070309020205020404" pitchFamily="49" charset="0"/>
              </a:rPr>
              <a:t> acct_no NUMBER (20),</a:t>
            </a:r>
          </a:p>
          <a:p>
            <a:r>
              <a:rPr lang="en-US" sz="2000" dirty="0">
                <a:solidFill>
                  <a:schemeClr val="tx1"/>
                </a:solidFill>
                <a:latin typeface="Courier New" panose="02070309020205020404" pitchFamily="49" charset="0"/>
                <a:cs typeface="Courier New" panose="02070309020205020404" pitchFamily="49" charset="0"/>
              </a:rPr>
              <a:t> branch_cd NUMBER (10),</a:t>
            </a:r>
          </a:p>
          <a:p>
            <a:r>
              <a:rPr lang="en-US" sz="2000" dirty="0">
                <a:solidFill>
                  <a:schemeClr val="tx1"/>
                </a:solidFill>
                <a:latin typeface="Courier New" panose="02070309020205020404" pitchFamily="49" charset="0"/>
                <a:cs typeface="Courier New" panose="02070309020205020404" pitchFamily="49" charset="0"/>
              </a:rPr>
              <a:t> balance NUMBER (20,2) …</a:t>
            </a:r>
          </a:p>
        </p:txBody>
      </p:sp>
      <p:sp>
        <p:nvSpPr>
          <p:cNvPr id="34" name="Can 33"/>
          <p:cNvSpPr/>
          <p:nvPr/>
        </p:nvSpPr>
        <p:spPr>
          <a:xfrm>
            <a:off x="6571991" y="4387356"/>
            <a:ext cx="5259310" cy="1749288"/>
          </a:xfrm>
          <a:prstGeom prst="can">
            <a:avLst/>
          </a:prstGeom>
          <a:solidFill>
            <a:schemeClr val="accent1">
              <a:lumMod val="20000"/>
              <a:lumOff val="80000"/>
              <a:alpha val="70588"/>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9589" tIns="0" rIns="0" bIns="39589" rtlCol="0" anchor="t" anchorCtr="0"/>
          <a:lstStyle/>
          <a:p>
            <a:r>
              <a:rPr lang="en-US" dirty="0">
                <a:solidFill>
                  <a:schemeClr val="tx1"/>
                </a:solidFill>
                <a:latin typeface="Courier New" panose="02070309020205020404" pitchFamily="49" charset="0"/>
                <a:cs typeface="Courier New" panose="02070309020205020404" pitchFamily="49" charset="0"/>
              </a:rPr>
              <a:t>acct_no 	</a:t>
            </a:r>
          </a:p>
          <a:p>
            <a:r>
              <a:rPr lang="en-US" dirty="0">
                <a:solidFill>
                  <a:schemeClr val="tx1"/>
                </a:solidFill>
                <a:latin typeface="Courier New" panose="02070309020205020404" pitchFamily="49" charset="0"/>
                <a:cs typeface="Courier New" panose="02070309020205020404" pitchFamily="49" charset="0"/>
              </a:rPr>
              <a:t>TYPE=BYTE (20), OFFSET = 0</a:t>
            </a:r>
          </a:p>
          <a:p>
            <a:r>
              <a:rPr lang="en-US" dirty="0">
                <a:solidFill>
                  <a:schemeClr val="tx1"/>
                </a:solidFill>
                <a:latin typeface="Courier New" panose="02070309020205020404" pitchFamily="49" charset="0"/>
                <a:cs typeface="Courier New" panose="02070309020205020404" pitchFamily="49" charset="0"/>
              </a:rPr>
              <a:t>branch_cd TYPE=BYTE(10), OFFSET = 20</a:t>
            </a:r>
          </a:p>
          <a:p>
            <a:r>
              <a:rPr lang="en-US" dirty="0">
                <a:solidFill>
                  <a:schemeClr val="tx1"/>
                </a:solidFill>
                <a:latin typeface="Courier New" panose="02070309020205020404" pitchFamily="49" charset="0"/>
                <a:cs typeface="Courier New" panose="02070309020205020404" pitchFamily="49" charset="0"/>
              </a:rPr>
              <a:t>balance TYPE=BYTE (20), OFFSET = 30</a:t>
            </a:r>
          </a:p>
        </p:txBody>
      </p:sp>
      <p:grpSp>
        <p:nvGrpSpPr>
          <p:cNvPr id="3" name="Group 2"/>
          <p:cNvGrpSpPr/>
          <p:nvPr/>
        </p:nvGrpSpPr>
        <p:grpSpPr>
          <a:xfrm>
            <a:off x="1130731" y="1716436"/>
            <a:ext cx="4875615" cy="4570272"/>
            <a:chOff x="1001932" y="2393765"/>
            <a:chExt cx="4368983" cy="4176757"/>
          </a:xfrm>
        </p:grpSpPr>
        <p:sp>
          <p:nvSpPr>
            <p:cNvPr id="23" name="Rectangle 22"/>
            <p:cNvSpPr/>
            <p:nvPr/>
          </p:nvSpPr>
          <p:spPr>
            <a:xfrm>
              <a:off x="1561799" y="4980351"/>
              <a:ext cx="3340128" cy="482304"/>
            </a:xfrm>
            <a:prstGeom prst="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Internal Schema</a:t>
              </a:r>
            </a:p>
          </p:txBody>
        </p:sp>
        <p:sp>
          <p:nvSpPr>
            <p:cNvPr id="24" name="Rounded Rectangle 23"/>
            <p:cNvSpPr/>
            <p:nvPr/>
          </p:nvSpPr>
          <p:spPr>
            <a:xfrm>
              <a:off x="1001932" y="2393766"/>
              <a:ext cx="1456676" cy="855964"/>
            </a:xfrm>
            <a:prstGeom prst="round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A</a:t>
              </a:r>
            </a:p>
          </p:txBody>
        </p:sp>
        <p:sp>
          <p:nvSpPr>
            <p:cNvPr id="25" name="Rounded Rectangle 24"/>
            <p:cNvSpPr/>
            <p:nvPr/>
          </p:nvSpPr>
          <p:spPr>
            <a:xfrm>
              <a:off x="2530257" y="2393765"/>
              <a:ext cx="1381018" cy="855964"/>
            </a:xfrm>
            <a:prstGeom prst="round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B</a:t>
              </a:r>
            </a:p>
          </p:txBody>
        </p:sp>
        <p:sp>
          <p:nvSpPr>
            <p:cNvPr id="26" name="Rounded Rectangle 25"/>
            <p:cNvSpPr/>
            <p:nvPr/>
          </p:nvSpPr>
          <p:spPr>
            <a:xfrm>
              <a:off x="3985707" y="2449005"/>
              <a:ext cx="1385208" cy="800725"/>
            </a:xfrm>
            <a:prstGeom prst="round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C</a:t>
              </a:r>
            </a:p>
          </p:txBody>
        </p:sp>
        <p:sp>
          <p:nvSpPr>
            <p:cNvPr id="27" name="Rectangle 26"/>
            <p:cNvSpPr/>
            <p:nvPr/>
          </p:nvSpPr>
          <p:spPr>
            <a:xfrm>
              <a:off x="1561799" y="3897455"/>
              <a:ext cx="3340128" cy="482304"/>
            </a:xfrm>
            <a:prstGeom prst="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Conceptual Schema</a:t>
              </a:r>
            </a:p>
          </p:txBody>
        </p:sp>
        <p:cxnSp>
          <p:nvCxnSpPr>
            <p:cNvPr id="28" name="Straight Arrow Connector 27"/>
            <p:cNvCxnSpPr>
              <a:stCxn id="27" idx="0"/>
              <a:endCxn id="24" idx="2"/>
            </p:cNvCxnSpPr>
            <p:nvPr/>
          </p:nvCxnSpPr>
          <p:spPr>
            <a:xfrm rot="16200000" flipV="1">
              <a:off x="2157204" y="2822795"/>
              <a:ext cx="647725" cy="1501594"/>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5" idx="2"/>
              <a:endCxn id="27" idx="0"/>
            </p:cNvCxnSpPr>
            <p:nvPr/>
          </p:nvCxnSpPr>
          <p:spPr>
            <a:xfrm rot="16200000" flipH="1">
              <a:off x="2902453" y="3568043"/>
              <a:ext cx="647726" cy="11097"/>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27" idx="0"/>
              <a:endCxn id="26" idx="2"/>
            </p:cNvCxnSpPr>
            <p:nvPr/>
          </p:nvCxnSpPr>
          <p:spPr>
            <a:xfrm rot="5400000" flipH="1" flipV="1">
              <a:off x="3631225" y="2850369"/>
              <a:ext cx="647725" cy="1446448"/>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27" idx="2"/>
              <a:endCxn id="23" idx="0"/>
            </p:cNvCxnSpPr>
            <p:nvPr/>
          </p:nvCxnSpPr>
          <p:spPr>
            <a:xfrm>
              <a:off x="3231863" y="4379759"/>
              <a:ext cx="0" cy="600593"/>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Flowchart: Magnetic Disk 16"/>
            <p:cNvSpPr/>
            <p:nvPr/>
          </p:nvSpPr>
          <p:spPr>
            <a:xfrm>
              <a:off x="2307751" y="5865969"/>
              <a:ext cx="1783466" cy="704553"/>
            </a:xfrm>
            <a:prstGeom prst="flowChartMagneticDisk">
              <a:avLst/>
            </a:prstGeom>
            <a:solidFill>
              <a:schemeClr val="accent1"/>
            </a:solidFill>
            <a:ln w="63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Database</a:t>
              </a:r>
            </a:p>
          </p:txBody>
        </p:sp>
        <p:cxnSp>
          <p:nvCxnSpPr>
            <p:cNvPr id="18" name="Straight Arrow Connector 17"/>
            <p:cNvCxnSpPr/>
            <p:nvPr/>
          </p:nvCxnSpPr>
          <p:spPr>
            <a:xfrm>
              <a:off x="3220766" y="5462656"/>
              <a:ext cx="0" cy="403313"/>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normAutofit fontScale="90000"/>
          </a:bodyPr>
          <a:lstStyle/>
          <a:p>
            <a:pPr lvl="0"/>
            <a:r>
              <a:rPr lang="en-IN" dirty="0"/>
              <a:t>THREE-SCHEMA ARCHITECTURE </a:t>
            </a:r>
            <a:br>
              <a:rPr lang="en-IN" dirty="0"/>
            </a:br>
            <a:endParaRPr lang="en-US" dirty="0"/>
          </a:p>
        </p:txBody>
      </p:sp>
      <p:sp>
        <p:nvSpPr>
          <p:cNvPr id="4" name="Slide Number Placeholder 3">
            <a:extLst>
              <a:ext uri="{FF2B5EF4-FFF2-40B4-BE49-F238E27FC236}">
                <a16:creationId xmlns:a16="http://schemas.microsoft.com/office/drawing/2014/main" id="{DC3063E2-23A9-2C42-B078-54B1994DA5F4}"/>
              </a:ext>
            </a:extLst>
          </p:cNvPr>
          <p:cNvSpPr>
            <a:spLocks noGrp="1"/>
          </p:cNvSpPr>
          <p:nvPr>
            <p:ph type="sldNum" sz="quarter" idx="4"/>
          </p:nvPr>
        </p:nvSpPr>
        <p:spPr/>
        <p:txBody>
          <a:bodyPr/>
          <a:lstStyle/>
          <a:p>
            <a:fld id="{6A7BD299-4115-435C-9390-0BF281B3F2C8}" type="slidenum">
              <a:rPr lang="en-US" smtClean="0"/>
              <a:pPr/>
              <a:t>13</a:t>
            </a:fld>
            <a:endParaRPr lang="en-US" dirty="0"/>
          </a:p>
        </p:txBody>
      </p:sp>
      <p:sp>
        <p:nvSpPr>
          <p:cNvPr id="5" name="Footer Placeholder 4">
            <a:extLst>
              <a:ext uri="{FF2B5EF4-FFF2-40B4-BE49-F238E27FC236}">
                <a16:creationId xmlns:a16="http://schemas.microsoft.com/office/drawing/2014/main" id="{8375825C-454E-514A-9EEE-5FA801B4B99E}"/>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943951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bg/>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32">
                                            <p:txEl>
                                              <p:pRg st="0" end="0"/>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childTnLst>
                                    <p:set>
                                      <p:cBhvr>
                                        <p:cTn id="16" dur="1" fill="hold">
                                          <p:stCondLst>
                                            <p:cond delay="0"/>
                                          </p:stCondLst>
                                        </p:cTn>
                                        <p:tgtEl>
                                          <p:spTgt spid="32">
                                            <p:txEl>
                                              <p:pRg st="1" end="1"/>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childTnLst>
                                    <p:set>
                                      <p:cBhvr>
                                        <p:cTn id="19" dur="1" fill="hold">
                                          <p:stCondLst>
                                            <p:cond delay="0"/>
                                          </p:stCondLst>
                                        </p:cTn>
                                        <p:tgtEl>
                                          <p:spTgt spid="32">
                                            <p:txEl>
                                              <p:pRg st="2" end="2"/>
                                            </p:txEl>
                                          </p:spTgt>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0" nodeType="afterEffect">
                                  <p:stCondLst>
                                    <p:cond delay="0"/>
                                  </p:stCondLst>
                                  <p:childTnLst>
                                    <p:set>
                                      <p:cBhvr>
                                        <p:cTn id="22" dur="1" fill="hold">
                                          <p:stCondLst>
                                            <p:cond delay="0"/>
                                          </p:stCondLst>
                                        </p:cTn>
                                        <p:tgtEl>
                                          <p:spTgt spid="32">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3">
                                            <p:bg/>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
                                            <p:txEl>
                                              <p:pRg st="0" end="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3">
                                            <p:txEl>
                                              <p:pRg st="1" end="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
                                            <p:txEl>
                                              <p:pRg st="2" end="2"/>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bg/>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4">
                                            <p:txEl>
                                              <p:pRg st="0" end="0"/>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
                                            <p:txEl>
                                              <p:pRg st="1" end="1"/>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4">
                                            <p:txEl>
                                              <p:pRg st="2" end="2"/>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2" grpId="0" build="p" animBg="1"/>
      <p:bldP spid="33" grpId="0" build="p" animBg="1"/>
      <p:bldP spid="34" grpId="0" build="p"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a:t>RECORD BASED DATA MODEL – RELATIONAL DATA MODEL </a:t>
            </a:r>
            <a:endParaRPr lang="en-US" dirty="0"/>
          </a:p>
        </p:txBody>
      </p:sp>
      <p:sp>
        <p:nvSpPr>
          <p:cNvPr id="2" name="Slide Number Placeholder 1">
            <a:extLst>
              <a:ext uri="{FF2B5EF4-FFF2-40B4-BE49-F238E27FC236}">
                <a16:creationId xmlns:a16="http://schemas.microsoft.com/office/drawing/2014/main" id="{863BBC97-B4D9-3149-A163-6D6DB842064B}"/>
              </a:ext>
            </a:extLst>
          </p:cNvPr>
          <p:cNvSpPr>
            <a:spLocks noGrp="1"/>
          </p:cNvSpPr>
          <p:nvPr>
            <p:ph type="sldNum" sz="quarter" idx="4"/>
          </p:nvPr>
        </p:nvSpPr>
        <p:spPr/>
        <p:txBody>
          <a:bodyPr/>
          <a:lstStyle/>
          <a:p>
            <a:fld id="{6A7BD299-4115-435C-9390-0BF281B3F2C8}" type="slidenum">
              <a:rPr lang="en-US" smtClean="0"/>
              <a:pPr/>
              <a:t>14</a:t>
            </a:fld>
            <a:endParaRPr lang="en-US" dirty="0"/>
          </a:p>
        </p:txBody>
      </p:sp>
      <p:pic>
        <p:nvPicPr>
          <p:cNvPr id="6" name="Picture 9"/>
          <p:cNvPicPr>
            <a:picLocks noChangeAspect="1" noChangeArrowheads="1"/>
          </p:cNvPicPr>
          <p:nvPr/>
        </p:nvPicPr>
        <p:blipFill>
          <a:blip r:embed="rId3">
            <a:clrChange>
              <a:clrFrom>
                <a:srgbClr val="FFFFFF"/>
              </a:clrFrom>
              <a:clrTo>
                <a:srgbClr val="FFFFFF">
                  <a:alpha val="0"/>
                </a:srgbClr>
              </a:clrTo>
            </a:clrChange>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a:xfrm>
            <a:off x="2062262" y="1342082"/>
            <a:ext cx="8071085" cy="5096219"/>
          </a:xfrm>
          <a:prstGeom prst="rect">
            <a:avLst/>
          </a:prstGeom>
        </p:spPr>
      </p:pic>
      <p:sp>
        <p:nvSpPr>
          <p:cNvPr id="3" name="Footer Placeholder 2">
            <a:extLst>
              <a:ext uri="{FF2B5EF4-FFF2-40B4-BE49-F238E27FC236}">
                <a16:creationId xmlns:a16="http://schemas.microsoft.com/office/drawing/2014/main" id="{9AB3D694-F17F-104A-A0B0-01275D1B4A82}"/>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91290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Data is viewed as existing in two dimensional tables known as relations</a:t>
            </a:r>
          </a:p>
          <a:p>
            <a:r>
              <a:rPr lang="en-US" dirty="0"/>
              <a:t>A relation (table) consists of unique attributes (columns) and tuples (rows)</a:t>
            </a:r>
          </a:p>
          <a:p>
            <a:r>
              <a:rPr lang="en-US" dirty="0"/>
              <a:t>Sometimes the value to be inserted into a particular cell may be unknown, or it may have no value. This is represented by a NULL.</a:t>
            </a:r>
          </a:p>
          <a:p>
            <a:r>
              <a:rPr lang="en-US" dirty="0"/>
              <a:t>Relational Database: Any database whose logical organization is based on relational data model</a:t>
            </a:r>
          </a:p>
          <a:p>
            <a:r>
              <a:rPr lang="en-US" dirty="0"/>
              <a:t>RDBMS: A DBMS that manages the relational database</a:t>
            </a:r>
          </a:p>
          <a:p>
            <a:endParaRPr lang="en-US" dirty="0"/>
          </a:p>
        </p:txBody>
      </p:sp>
      <p:sp>
        <p:nvSpPr>
          <p:cNvPr id="4" name="Title 3"/>
          <p:cNvSpPr>
            <a:spLocks noGrp="1"/>
          </p:cNvSpPr>
          <p:nvPr>
            <p:ph type="title"/>
          </p:nvPr>
        </p:nvSpPr>
        <p:spPr/>
        <p:txBody>
          <a:bodyPr>
            <a:normAutofit fontScale="90000"/>
          </a:bodyPr>
          <a:lstStyle/>
          <a:p>
            <a:r>
              <a:rPr lang="en-US" dirty="0"/>
              <a:t>RELATIONAL DATA MODELS BASICS </a:t>
            </a:r>
          </a:p>
        </p:txBody>
      </p:sp>
      <p:sp>
        <p:nvSpPr>
          <p:cNvPr id="2" name="Slide Number Placeholder 1">
            <a:extLst>
              <a:ext uri="{FF2B5EF4-FFF2-40B4-BE49-F238E27FC236}">
                <a16:creationId xmlns:a16="http://schemas.microsoft.com/office/drawing/2014/main" id="{9E797C22-76B3-DB49-8A00-B9E190BE17BB}"/>
              </a:ext>
            </a:extLst>
          </p:cNvPr>
          <p:cNvSpPr>
            <a:spLocks noGrp="1"/>
          </p:cNvSpPr>
          <p:nvPr>
            <p:ph type="sldNum" sz="quarter" idx="4"/>
          </p:nvPr>
        </p:nvSpPr>
        <p:spPr/>
        <p:txBody>
          <a:bodyPr/>
          <a:lstStyle/>
          <a:p>
            <a:fld id="{6A7BD299-4115-435C-9390-0BF281B3F2C8}" type="slidenum">
              <a:rPr lang="en-US" smtClean="0"/>
              <a:pPr/>
              <a:t>15</a:t>
            </a:fld>
            <a:endParaRPr lang="en-US" dirty="0"/>
          </a:p>
        </p:txBody>
      </p:sp>
      <p:pic>
        <p:nvPicPr>
          <p:cNvPr id="9" name="Picture 8">
            <a:extLst>
              <a:ext uri="{FF2B5EF4-FFF2-40B4-BE49-F238E27FC236}">
                <a16:creationId xmlns:a16="http://schemas.microsoft.com/office/drawing/2014/main" id="{AD5D98F7-BD70-314F-A0EF-A0CA59C1A460}"/>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6876127" y="2574220"/>
            <a:ext cx="4856673" cy="2309248"/>
          </a:xfrm>
          <a:prstGeom prst="rect">
            <a:avLst/>
          </a:prstGeom>
        </p:spPr>
      </p:pic>
      <p:sp>
        <p:nvSpPr>
          <p:cNvPr id="3" name="Footer Placeholder 2">
            <a:extLst>
              <a:ext uri="{FF2B5EF4-FFF2-40B4-BE49-F238E27FC236}">
                <a16:creationId xmlns:a16="http://schemas.microsoft.com/office/drawing/2014/main" id="{DEFFC44F-CA5C-354C-9AC8-10CF8F59C8FF}"/>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312664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Table 26"/>
          <p:cNvGraphicFramePr>
            <a:graphicFrameLocks noGrp="1"/>
          </p:cNvGraphicFramePr>
          <p:nvPr>
            <p:extLst>
              <p:ext uri="{D42A27DB-BD31-4B8C-83A1-F6EECF244321}">
                <p14:modId xmlns:p14="http://schemas.microsoft.com/office/powerpoint/2010/main" val="1622930594"/>
              </p:ext>
            </p:extLst>
          </p:nvPr>
        </p:nvGraphicFramePr>
        <p:xfrm>
          <a:off x="1506672" y="3314290"/>
          <a:ext cx="9665633" cy="2486053"/>
        </p:xfrm>
        <a:graphic>
          <a:graphicData uri="http://schemas.openxmlformats.org/drawingml/2006/table">
            <a:tbl>
              <a:tblPr firstRow="1" bandRow="1">
                <a:tableStyleId>{5C22544A-7EE6-4342-B048-85BDC9FD1C3A}</a:tableStyleId>
              </a:tblPr>
              <a:tblGrid>
                <a:gridCol w="834763">
                  <a:extLst>
                    <a:ext uri="{9D8B030D-6E8A-4147-A177-3AD203B41FA5}">
                      <a16:colId xmlns:a16="http://schemas.microsoft.com/office/drawing/2014/main" val="20000"/>
                    </a:ext>
                  </a:extLst>
                </a:gridCol>
                <a:gridCol w="1192520">
                  <a:extLst>
                    <a:ext uri="{9D8B030D-6E8A-4147-A177-3AD203B41FA5}">
                      <a16:colId xmlns:a16="http://schemas.microsoft.com/office/drawing/2014/main" val="20001"/>
                    </a:ext>
                  </a:extLst>
                </a:gridCol>
                <a:gridCol w="2225185">
                  <a:extLst>
                    <a:ext uri="{9D8B030D-6E8A-4147-A177-3AD203B41FA5}">
                      <a16:colId xmlns:a16="http://schemas.microsoft.com/office/drawing/2014/main" val="20002"/>
                    </a:ext>
                  </a:extLst>
                </a:gridCol>
                <a:gridCol w="1356555">
                  <a:extLst>
                    <a:ext uri="{9D8B030D-6E8A-4147-A177-3AD203B41FA5}">
                      <a16:colId xmlns:a16="http://schemas.microsoft.com/office/drawing/2014/main" val="20003"/>
                    </a:ext>
                  </a:extLst>
                </a:gridCol>
                <a:gridCol w="2911537">
                  <a:extLst>
                    <a:ext uri="{9D8B030D-6E8A-4147-A177-3AD203B41FA5}">
                      <a16:colId xmlns:a16="http://schemas.microsoft.com/office/drawing/2014/main" val="20004"/>
                    </a:ext>
                  </a:extLst>
                </a:gridCol>
                <a:gridCol w="1145073">
                  <a:extLst>
                    <a:ext uri="{9D8B030D-6E8A-4147-A177-3AD203B41FA5}">
                      <a16:colId xmlns:a16="http://schemas.microsoft.com/office/drawing/2014/main" val="20005"/>
                    </a:ext>
                  </a:extLst>
                </a:gridCol>
              </a:tblGrid>
              <a:tr h="395892">
                <a:tc>
                  <a:txBody>
                    <a:bodyPr/>
                    <a:lstStyle/>
                    <a:p>
                      <a:r>
                        <a:rPr lang="en-US" sz="2000" dirty="0">
                          <a:latin typeface="+mn-lt"/>
                        </a:rPr>
                        <a:t>ID</a:t>
                      </a:r>
                    </a:p>
                  </a:txBody>
                  <a:tcPr marL="79178" marR="79178" marT="39589" marB="39589"/>
                </a:tc>
                <a:tc>
                  <a:txBody>
                    <a:bodyPr/>
                    <a:lstStyle/>
                    <a:p>
                      <a:r>
                        <a:rPr lang="en-US" sz="2000" dirty="0">
                          <a:latin typeface="+mn-lt"/>
                        </a:rPr>
                        <a:t>Name</a:t>
                      </a:r>
                    </a:p>
                  </a:txBody>
                  <a:tcPr marL="79178" marR="79178" marT="39589" marB="39589"/>
                </a:tc>
                <a:tc>
                  <a:txBody>
                    <a:bodyPr/>
                    <a:lstStyle/>
                    <a:p>
                      <a:r>
                        <a:rPr lang="en-US" sz="2000" dirty="0">
                          <a:latin typeface="+mn-lt"/>
                        </a:rPr>
                        <a:t>Email</a:t>
                      </a:r>
                    </a:p>
                  </a:txBody>
                  <a:tcPr marL="79178" marR="79178" marT="39589" marB="39589"/>
                </a:tc>
                <a:tc>
                  <a:txBody>
                    <a:bodyPr/>
                    <a:lstStyle/>
                    <a:p>
                      <a:r>
                        <a:rPr lang="en-US" sz="2000" dirty="0">
                          <a:latin typeface="+mn-lt"/>
                        </a:rPr>
                        <a:t>DOB</a:t>
                      </a:r>
                    </a:p>
                  </a:txBody>
                  <a:tcPr marL="79178" marR="79178" marT="39589" marB="39589"/>
                </a:tc>
                <a:tc>
                  <a:txBody>
                    <a:bodyPr/>
                    <a:lstStyle/>
                    <a:p>
                      <a:r>
                        <a:rPr lang="en-US" sz="2000" dirty="0">
                          <a:latin typeface="+mn-lt"/>
                        </a:rPr>
                        <a:t>Address</a:t>
                      </a:r>
                    </a:p>
                  </a:txBody>
                  <a:tcPr marL="79178" marR="79178" marT="39589" marB="39589"/>
                </a:tc>
                <a:tc>
                  <a:txBody>
                    <a:bodyPr/>
                    <a:lstStyle/>
                    <a:p>
                      <a:pPr algn="ctr"/>
                      <a:r>
                        <a:rPr lang="en-US" sz="2000" dirty="0">
                          <a:latin typeface="+mn-lt"/>
                        </a:rPr>
                        <a:t>GPA</a:t>
                      </a:r>
                    </a:p>
                  </a:txBody>
                  <a:tcPr marL="79178" marR="79178" marT="39589" marB="39589"/>
                </a:tc>
                <a:extLst>
                  <a:ext uri="{0D108BD9-81ED-4DB2-BD59-A6C34878D82A}">
                    <a16:rowId xmlns:a16="http://schemas.microsoft.com/office/drawing/2014/main" val="10000"/>
                  </a:ext>
                </a:extLst>
              </a:tr>
              <a:tr h="712605">
                <a:tc>
                  <a:txBody>
                    <a:bodyPr/>
                    <a:lstStyle/>
                    <a:p>
                      <a:r>
                        <a:rPr lang="en-US" sz="2000" dirty="0">
                          <a:latin typeface="+mn-lt"/>
                        </a:rPr>
                        <a:t>5001</a:t>
                      </a:r>
                    </a:p>
                  </a:txBody>
                  <a:tcPr marL="79178" marR="79178" marT="39589" marB="39589"/>
                </a:tc>
                <a:tc>
                  <a:txBody>
                    <a:bodyPr/>
                    <a:lstStyle/>
                    <a:p>
                      <a:r>
                        <a:rPr lang="en-US" sz="2000" dirty="0">
                          <a:latin typeface="+mn-lt"/>
                        </a:rPr>
                        <a:t>Suman Shah</a:t>
                      </a:r>
                    </a:p>
                  </a:txBody>
                  <a:tcPr marL="79178" marR="79178" marT="39589" marB="39589"/>
                </a:tc>
                <a:tc>
                  <a:txBody>
                    <a:bodyPr/>
                    <a:lstStyle/>
                    <a:p>
                      <a:r>
                        <a:rPr lang="en-US" sz="2000" u="none" dirty="0">
                          <a:latin typeface="+mn-lt"/>
                          <a:hlinkClick r:id="rId3"/>
                        </a:rPr>
                        <a:t>sumans@aol.com</a:t>
                      </a:r>
                      <a:endParaRPr lang="en-US" sz="2000" u="none" dirty="0">
                        <a:latin typeface="+mn-lt"/>
                      </a:endParaRPr>
                    </a:p>
                  </a:txBody>
                  <a:tcPr marL="79178" marR="79178" marT="39589" marB="39589"/>
                </a:tc>
                <a:tc>
                  <a:txBody>
                    <a:bodyPr/>
                    <a:lstStyle/>
                    <a:p>
                      <a:r>
                        <a:rPr lang="en-US" sz="2000" dirty="0">
                          <a:latin typeface="+mn-lt"/>
                        </a:rPr>
                        <a:t>12/01/1994</a:t>
                      </a:r>
                    </a:p>
                  </a:txBody>
                  <a:tcPr marL="79178" marR="79178" marT="39589" marB="39589"/>
                </a:tc>
                <a:tc>
                  <a:txBody>
                    <a:bodyPr/>
                    <a:lstStyle/>
                    <a:p>
                      <a:r>
                        <a:rPr lang="en-US" sz="2000" dirty="0">
                          <a:latin typeface="+mn-lt"/>
                        </a:rPr>
                        <a:t>#24, 2</a:t>
                      </a:r>
                      <a:r>
                        <a:rPr lang="en-US" sz="2000" baseline="30000" dirty="0">
                          <a:latin typeface="+mn-lt"/>
                        </a:rPr>
                        <a:t>nd</a:t>
                      </a:r>
                      <a:r>
                        <a:rPr lang="en-US" sz="2000" dirty="0">
                          <a:latin typeface="+mn-lt"/>
                        </a:rPr>
                        <a:t> floor, Trupti Bldg, DVG Road, Bengaluru</a:t>
                      </a:r>
                    </a:p>
                  </a:txBody>
                  <a:tcPr marL="79178" marR="79178" marT="39589" marB="39589"/>
                </a:tc>
                <a:tc>
                  <a:txBody>
                    <a:bodyPr/>
                    <a:lstStyle/>
                    <a:p>
                      <a:pPr algn="ctr"/>
                      <a:r>
                        <a:rPr lang="en-US" sz="2000" dirty="0">
                          <a:latin typeface="+mn-lt"/>
                        </a:rPr>
                        <a:t>3.8</a:t>
                      </a:r>
                    </a:p>
                  </a:txBody>
                  <a:tcPr marL="79178" marR="79178" marT="39589" marB="39589"/>
                </a:tc>
                <a:extLst>
                  <a:ext uri="{0D108BD9-81ED-4DB2-BD59-A6C34878D82A}">
                    <a16:rowId xmlns:a16="http://schemas.microsoft.com/office/drawing/2014/main" val="10001"/>
                  </a:ext>
                </a:extLst>
              </a:tr>
              <a:tr h="395892">
                <a:tc>
                  <a:txBody>
                    <a:bodyPr/>
                    <a:lstStyle/>
                    <a:p>
                      <a:r>
                        <a:rPr lang="en-US" sz="2000" dirty="0">
                          <a:latin typeface="+mn-lt"/>
                        </a:rPr>
                        <a:t>5002</a:t>
                      </a:r>
                    </a:p>
                  </a:txBody>
                  <a:tcPr marL="79178" marR="79178" marT="39589" marB="39589"/>
                </a:tc>
                <a:tc>
                  <a:txBody>
                    <a:bodyPr/>
                    <a:lstStyle/>
                    <a:p>
                      <a:r>
                        <a:rPr lang="en-US" sz="2000" dirty="0">
                          <a:latin typeface="+mn-lt"/>
                        </a:rPr>
                        <a:t>Arun Kumar</a:t>
                      </a:r>
                    </a:p>
                  </a:txBody>
                  <a:tcPr marL="79178" marR="79178" marT="39589" marB="39589"/>
                </a:tc>
                <a:tc>
                  <a:txBody>
                    <a:bodyPr/>
                    <a:lstStyle/>
                    <a:p>
                      <a:r>
                        <a:rPr lang="en-US" sz="2000" dirty="0">
                          <a:latin typeface="+mn-lt"/>
                          <a:hlinkClick r:id="rId4"/>
                        </a:rPr>
                        <a:t>akumar@ge.com</a:t>
                      </a:r>
                      <a:endParaRPr lang="en-US" sz="2000" dirty="0">
                        <a:latin typeface="+mn-lt"/>
                      </a:endParaRPr>
                    </a:p>
                  </a:txBody>
                  <a:tcPr marL="79178" marR="79178" marT="39589" marB="39589"/>
                </a:tc>
                <a:tc>
                  <a:txBody>
                    <a:bodyPr/>
                    <a:lstStyle/>
                    <a:p>
                      <a:r>
                        <a:rPr lang="en-US" sz="2000" dirty="0">
                          <a:latin typeface="+mn-lt"/>
                        </a:rPr>
                        <a:t>23/11/1993</a:t>
                      </a:r>
                    </a:p>
                  </a:txBody>
                  <a:tcPr marL="79178" marR="79178" marT="39589" marB="39589"/>
                </a:tc>
                <a:tc>
                  <a:txBody>
                    <a:bodyPr/>
                    <a:lstStyle/>
                    <a:p>
                      <a:r>
                        <a:rPr lang="en-US" sz="2000" dirty="0">
                          <a:latin typeface="+mn-lt"/>
                        </a:rPr>
                        <a:t>#34, Near Bus Stand, Shan Plaza,</a:t>
                      </a:r>
                      <a:r>
                        <a:rPr lang="en-US" sz="2000" baseline="0" dirty="0">
                          <a:latin typeface="+mn-lt"/>
                        </a:rPr>
                        <a:t> </a:t>
                      </a:r>
                      <a:r>
                        <a:rPr lang="en-US" sz="2000" dirty="0">
                          <a:latin typeface="+mn-lt"/>
                        </a:rPr>
                        <a:t>Mangalore</a:t>
                      </a:r>
                    </a:p>
                  </a:txBody>
                  <a:tcPr marL="79178" marR="79178" marT="39589" marB="39589"/>
                </a:tc>
                <a:tc>
                  <a:txBody>
                    <a:bodyPr/>
                    <a:lstStyle/>
                    <a:p>
                      <a:pPr algn="ctr"/>
                      <a:r>
                        <a:rPr lang="en-US" sz="2000" dirty="0">
                          <a:latin typeface="+mn-lt"/>
                        </a:rPr>
                        <a:t>4.1</a:t>
                      </a:r>
                    </a:p>
                  </a:txBody>
                  <a:tcPr marL="79178" marR="79178" marT="39589" marB="39589"/>
                </a:tc>
                <a:extLst>
                  <a:ext uri="{0D108BD9-81ED-4DB2-BD59-A6C34878D82A}">
                    <a16:rowId xmlns:a16="http://schemas.microsoft.com/office/drawing/2014/main" val="10002"/>
                  </a:ext>
                </a:extLst>
              </a:tr>
              <a:tr h="653698">
                <a:tc>
                  <a:txBody>
                    <a:bodyPr/>
                    <a:lstStyle/>
                    <a:p>
                      <a:r>
                        <a:rPr lang="en-US" sz="2000" dirty="0">
                          <a:latin typeface="+mn-lt"/>
                        </a:rPr>
                        <a:t>5003</a:t>
                      </a:r>
                    </a:p>
                  </a:txBody>
                  <a:tcPr marL="79178" marR="79178" marT="39589" marB="39589"/>
                </a:tc>
                <a:tc>
                  <a:txBody>
                    <a:bodyPr/>
                    <a:lstStyle/>
                    <a:p>
                      <a:r>
                        <a:rPr lang="en-US" sz="2000" dirty="0">
                          <a:latin typeface="+mn-lt"/>
                        </a:rPr>
                        <a:t>Mary Francis</a:t>
                      </a:r>
                    </a:p>
                  </a:txBody>
                  <a:tcPr marL="79178" marR="79178" marT="39589" marB="39589"/>
                </a:tc>
                <a:tc>
                  <a:txBody>
                    <a:bodyPr/>
                    <a:lstStyle/>
                    <a:p>
                      <a:r>
                        <a:rPr lang="en-US" sz="2000" dirty="0">
                          <a:latin typeface="+mn-lt"/>
                          <a:hlinkClick r:id="rId5"/>
                        </a:rPr>
                        <a:t>maryfran@ms.com</a:t>
                      </a:r>
                      <a:r>
                        <a:rPr lang="en-US" sz="2000" dirty="0">
                          <a:latin typeface="+mn-lt"/>
                        </a:rPr>
                        <a:t> </a:t>
                      </a:r>
                    </a:p>
                  </a:txBody>
                  <a:tcPr marL="79178" marR="79178" marT="39589" marB="39589"/>
                </a:tc>
                <a:tc>
                  <a:txBody>
                    <a:bodyPr/>
                    <a:lstStyle/>
                    <a:p>
                      <a:r>
                        <a:rPr lang="en-US" sz="2000" dirty="0">
                          <a:latin typeface="+mn-lt"/>
                        </a:rPr>
                        <a:t>12/05/1993</a:t>
                      </a:r>
                    </a:p>
                  </a:txBody>
                  <a:tcPr marL="79178" marR="79178" marT="39589" marB="39589"/>
                </a:tc>
                <a:tc>
                  <a:txBody>
                    <a:bodyPr/>
                    <a:lstStyle/>
                    <a:p>
                      <a:r>
                        <a:rPr lang="en-US" sz="2000" dirty="0">
                          <a:latin typeface="+mn-lt"/>
                        </a:rPr>
                        <a:t>#44, Meeta Towers, D. U. Road, Mysore</a:t>
                      </a:r>
                    </a:p>
                  </a:txBody>
                  <a:tcPr marL="79178" marR="79178" marT="39589" marB="39589"/>
                </a:tc>
                <a:tc>
                  <a:txBody>
                    <a:bodyPr/>
                    <a:lstStyle/>
                    <a:p>
                      <a:pPr algn="ctr"/>
                      <a:r>
                        <a:rPr lang="en-US" sz="2000" dirty="0">
                          <a:latin typeface="+mn-lt"/>
                        </a:rPr>
                        <a:t>4.2</a:t>
                      </a:r>
                    </a:p>
                  </a:txBody>
                  <a:tcPr marL="79178" marR="79178" marT="39589" marB="39589"/>
                </a:tc>
                <a:extLst>
                  <a:ext uri="{0D108BD9-81ED-4DB2-BD59-A6C34878D82A}">
                    <a16:rowId xmlns:a16="http://schemas.microsoft.com/office/drawing/2014/main" val="10003"/>
                  </a:ext>
                </a:extLst>
              </a:tr>
            </a:tbl>
          </a:graphicData>
        </a:graphic>
      </p:graphicFrame>
      <p:sp>
        <p:nvSpPr>
          <p:cNvPr id="28" name="TextBox 27"/>
          <p:cNvSpPr txBox="1"/>
          <p:nvPr/>
        </p:nvSpPr>
        <p:spPr>
          <a:xfrm>
            <a:off x="822927" y="5912083"/>
            <a:ext cx="3492838" cy="353943"/>
          </a:xfrm>
          <a:prstGeom prst="rect">
            <a:avLst/>
          </a:prstGeom>
          <a:noFill/>
          <a:ln>
            <a:solidFill>
              <a:schemeClr val="tx1"/>
            </a:solidFill>
            <a:prstDash val="sysDot"/>
          </a:ln>
        </p:spPr>
        <p:txBody>
          <a:bodyPr wrap="square" lIns="39589" tIns="0" rIns="0" rtlCol="0">
            <a:spAutoFit/>
          </a:bodyPr>
          <a:lstStyle/>
          <a:p>
            <a:pPr>
              <a:spcAft>
                <a:spcPts val="520"/>
              </a:spcAft>
            </a:pPr>
            <a:r>
              <a:rPr lang="en-US" sz="2000" b="1" dirty="0"/>
              <a:t>Tuple: </a:t>
            </a:r>
            <a:r>
              <a:rPr lang="en-US" sz="2000" dirty="0"/>
              <a:t>A row in a relation</a:t>
            </a:r>
          </a:p>
        </p:txBody>
      </p:sp>
      <p:sp>
        <p:nvSpPr>
          <p:cNvPr id="29" name="TextBox 28"/>
          <p:cNvSpPr txBox="1"/>
          <p:nvPr/>
        </p:nvSpPr>
        <p:spPr>
          <a:xfrm>
            <a:off x="5883699" y="2192996"/>
            <a:ext cx="4414431" cy="661720"/>
          </a:xfrm>
          <a:prstGeom prst="rect">
            <a:avLst/>
          </a:prstGeom>
          <a:noFill/>
          <a:ln>
            <a:solidFill>
              <a:schemeClr val="tx1"/>
            </a:solidFill>
            <a:prstDash val="sysDot"/>
          </a:ln>
        </p:spPr>
        <p:txBody>
          <a:bodyPr wrap="square" lIns="39589" tIns="0" rIns="0" rtlCol="0">
            <a:spAutoFit/>
          </a:bodyPr>
          <a:lstStyle/>
          <a:p>
            <a:pPr>
              <a:spcAft>
                <a:spcPts val="520"/>
              </a:spcAft>
            </a:pPr>
            <a:r>
              <a:rPr lang="en-US" sz="2000" b="1" dirty="0"/>
              <a:t>Attribute: </a:t>
            </a:r>
            <a:r>
              <a:rPr lang="en-US" sz="2000" dirty="0"/>
              <a:t>Header of a column in a relation</a:t>
            </a:r>
          </a:p>
        </p:txBody>
      </p:sp>
      <p:sp>
        <p:nvSpPr>
          <p:cNvPr id="30" name="TextBox 29"/>
          <p:cNvSpPr txBox="1"/>
          <p:nvPr/>
        </p:nvSpPr>
        <p:spPr>
          <a:xfrm>
            <a:off x="2620139" y="2935453"/>
            <a:ext cx="1494035" cy="384721"/>
          </a:xfrm>
          <a:prstGeom prst="rect">
            <a:avLst/>
          </a:prstGeom>
          <a:noFill/>
        </p:spPr>
        <p:txBody>
          <a:bodyPr wrap="square" lIns="39589" tIns="0" rIns="0" rtlCol="0">
            <a:spAutoFit/>
          </a:bodyPr>
          <a:lstStyle/>
          <a:p>
            <a:r>
              <a:rPr lang="en-US" sz="2200" b="1" dirty="0">
                <a:latin typeface="Helvetica LT Std Cond" pitchFamily="34" charset="0"/>
              </a:rPr>
              <a:t>STUDENT</a:t>
            </a:r>
          </a:p>
        </p:txBody>
      </p:sp>
      <p:cxnSp>
        <p:nvCxnSpPr>
          <p:cNvPr id="31" name="Straight Arrow Connector 30"/>
          <p:cNvCxnSpPr/>
          <p:nvPr/>
        </p:nvCxnSpPr>
        <p:spPr>
          <a:xfrm flipH="1">
            <a:off x="6935692" y="2587355"/>
            <a:ext cx="1340711" cy="66804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rot="16200000" flipH="1">
            <a:off x="7905325" y="2954660"/>
            <a:ext cx="737687" cy="600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8276403" y="2587355"/>
            <a:ext cx="1582162" cy="779926"/>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7606047" y="5880659"/>
            <a:ext cx="3278641" cy="661720"/>
          </a:xfrm>
          <a:prstGeom prst="rect">
            <a:avLst/>
          </a:prstGeom>
          <a:noFill/>
          <a:ln>
            <a:solidFill>
              <a:schemeClr val="tx1"/>
            </a:solidFill>
            <a:prstDash val="sysDot"/>
          </a:ln>
        </p:spPr>
        <p:txBody>
          <a:bodyPr wrap="square" lIns="39589" tIns="0" rIns="0" rtlCol="0">
            <a:spAutoFit/>
          </a:bodyPr>
          <a:lstStyle/>
          <a:p>
            <a:pPr>
              <a:spcAft>
                <a:spcPts val="520"/>
              </a:spcAft>
            </a:pPr>
            <a:r>
              <a:rPr lang="en-US" sz="2000" b="1" dirty="0"/>
              <a:t>Domain: </a:t>
            </a:r>
            <a:r>
              <a:rPr lang="en-US" sz="2000" dirty="0"/>
              <a:t>A set of atomic values of an attribute</a:t>
            </a:r>
          </a:p>
        </p:txBody>
      </p:sp>
      <p:sp>
        <p:nvSpPr>
          <p:cNvPr id="35" name="Double Brace 34"/>
          <p:cNvSpPr/>
          <p:nvPr/>
        </p:nvSpPr>
        <p:spPr>
          <a:xfrm>
            <a:off x="10298130" y="3863290"/>
            <a:ext cx="615832" cy="1690460"/>
          </a:xfrm>
          <a:prstGeom prst="bracePair">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78" dirty="0">
              <a:latin typeface="Helvetica LT Std Cond" pitchFamily="34" charset="0"/>
            </a:endParaRPr>
          </a:p>
        </p:txBody>
      </p:sp>
      <p:sp>
        <p:nvSpPr>
          <p:cNvPr id="36" name="TextBox 35"/>
          <p:cNvSpPr txBox="1"/>
          <p:nvPr/>
        </p:nvSpPr>
        <p:spPr>
          <a:xfrm>
            <a:off x="1262618" y="1850608"/>
            <a:ext cx="4209078" cy="661720"/>
          </a:xfrm>
          <a:prstGeom prst="rect">
            <a:avLst/>
          </a:prstGeom>
          <a:noFill/>
          <a:ln>
            <a:solidFill>
              <a:schemeClr val="tx1"/>
            </a:solidFill>
            <a:prstDash val="sysDot"/>
          </a:ln>
        </p:spPr>
        <p:txBody>
          <a:bodyPr wrap="square" lIns="39589" tIns="0" rIns="0" rtlCol="0">
            <a:spAutoFit/>
          </a:bodyPr>
          <a:lstStyle/>
          <a:p>
            <a:pPr>
              <a:spcAft>
                <a:spcPts val="520"/>
              </a:spcAft>
            </a:pPr>
            <a:r>
              <a:rPr lang="en-US" sz="2000" b="1" dirty="0"/>
              <a:t>Relation or Relation Table: </a:t>
            </a:r>
            <a:r>
              <a:rPr lang="en-US" sz="2000" dirty="0"/>
              <a:t>Set of tuples and unique attributes</a:t>
            </a:r>
          </a:p>
        </p:txBody>
      </p:sp>
      <p:cxnSp>
        <p:nvCxnSpPr>
          <p:cNvPr id="37" name="Straight Arrow Connector 36"/>
          <p:cNvCxnSpPr/>
          <p:nvPr/>
        </p:nvCxnSpPr>
        <p:spPr>
          <a:xfrm>
            <a:off x="3176155" y="2530197"/>
            <a:ext cx="1009" cy="39118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cxnSpLocks/>
          </p:cNvCxnSpPr>
          <p:nvPr/>
        </p:nvCxnSpPr>
        <p:spPr>
          <a:xfrm flipV="1">
            <a:off x="9245367" y="4708520"/>
            <a:ext cx="1052763" cy="1203564"/>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1F3928DF-7F88-A748-BD83-793440C8F40E}"/>
              </a:ext>
            </a:extLst>
          </p:cNvPr>
          <p:cNvGrpSpPr/>
          <p:nvPr/>
        </p:nvGrpSpPr>
        <p:grpSpPr>
          <a:xfrm>
            <a:off x="1114573" y="3815097"/>
            <a:ext cx="507701" cy="2096986"/>
            <a:chOff x="1114573" y="3815097"/>
            <a:chExt cx="507701" cy="2096986"/>
          </a:xfrm>
        </p:grpSpPr>
        <p:cxnSp>
          <p:nvCxnSpPr>
            <p:cNvPr id="39" name="Straight Arrow Connector 38"/>
            <p:cNvCxnSpPr>
              <a:cxnSpLocks/>
            </p:cNvCxnSpPr>
            <p:nvPr/>
          </p:nvCxnSpPr>
          <p:spPr>
            <a:xfrm>
              <a:off x="1114573" y="3815097"/>
              <a:ext cx="473446"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cxnSpLocks/>
            </p:cNvCxnSpPr>
            <p:nvPr/>
          </p:nvCxnSpPr>
          <p:spPr>
            <a:xfrm>
              <a:off x="1132272" y="4575435"/>
              <a:ext cx="45575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cxnSpLocks/>
            </p:cNvCxnSpPr>
            <p:nvPr/>
          </p:nvCxnSpPr>
          <p:spPr>
            <a:xfrm>
              <a:off x="1114573" y="5348017"/>
              <a:ext cx="507701"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 name="Straight Arrow Connector 2"/>
            <p:cNvCxnSpPr/>
            <p:nvPr/>
          </p:nvCxnSpPr>
          <p:spPr>
            <a:xfrm>
              <a:off x="1114573" y="3815097"/>
              <a:ext cx="17699" cy="209698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normAutofit fontScale="90000"/>
          </a:bodyPr>
          <a:lstStyle/>
          <a:p>
            <a:r>
              <a:rPr lang="en-US" dirty="0"/>
              <a:t>RELATIONAL MODELS BASICS </a:t>
            </a:r>
          </a:p>
        </p:txBody>
      </p:sp>
      <p:sp>
        <p:nvSpPr>
          <p:cNvPr id="4" name="Slide Number Placeholder 3">
            <a:extLst>
              <a:ext uri="{FF2B5EF4-FFF2-40B4-BE49-F238E27FC236}">
                <a16:creationId xmlns:a16="http://schemas.microsoft.com/office/drawing/2014/main" id="{33FEF37F-1113-4F4B-BE1B-25808D7E3573}"/>
              </a:ext>
            </a:extLst>
          </p:cNvPr>
          <p:cNvSpPr>
            <a:spLocks noGrp="1"/>
          </p:cNvSpPr>
          <p:nvPr>
            <p:ph type="sldNum" sz="quarter" idx="4"/>
          </p:nvPr>
        </p:nvSpPr>
        <p:spPr/>
        <p:txBody>
          <a:bodyPr/>
          <a:lstStyle/>
          <a:p>
            <a:fld id="{6A7BD299-4115-435C-9390-0BF281B3F2C8}" type="slidenum">
              <a:rPr lang="en-US" smtClean="0"/>
              <a:pPr/>
              <a:t>16</a:t>
            </a:fld>
            <a:endParaRPr lang="en-US" dirty="0"/>
          </a:p>
        </p:txBody>
      </p:sp>
      <p:sp>
        <p:nvSpPr>
          <p:cNvPr id="5" name="Footer Placeholder 4">
            <a:extLst>
              <a:ext uri="{FF2B5EF4-FFF2-40B4-BE49-F238E27FC236}">
                <a16:creationId xmlns:a16="http://schemas.microsoft.com/office/drawing/2014/main" id="{24700A62-FC83-3A4A-9385-108CF3807734}"/>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93385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37"/>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29"/>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nodeType="afterEffect">
                                  <p:stCondLst>
                                    <p:cond delay="0"/>
                                  </p:stCondLst>
                                  <p:childTnLst>
                                    <p:set>
                                      <p:cBhvr>
                                        <p:cTn id="24" dur="1" fill="hold">
                                          <p:stCondLst>
                                            <p:cond delay="0"/>
                                          </p:stCondLst>
                                        </p:cTn>
                                        <p:tgtEl>
                                          <p:spTgt spid="31"/>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nodeType="afterEffect">
                                  <p:stCondLst>
                                    <p:cond delay="0"/>
                                  </p:stCondLst>
                                  <p:childTnLst>
                                    <p:set>
                                      <p:cBhvr>
                                        <p:cTn id="27" dur="1" fill="hold">
                                          <p:stCondLst>
                                            <p:cond delay="0"/>
                                          </p:stCondLst>
                                        </p:cTn>
                                        <p:tgtEl>
                                          <p:spTgt spid="32"/>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nodeType="after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par>
                          <p:cTn id="39" fill="hold">
                            <p:stCondLst>
                              <p:cond delay="0"/>
                            </p:stCondLst>
                            <p:childTnLst>
                              <p:par>
                                <p:cTn id="40" presetID="1" presetClass="entr" presetSubtype="0"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p:bldP spid="34" grpId="0" animBg="1"/>
      <p:bldP spid="35" grpId="0" animBg="1"/>
      <p:bldP spid="3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Key Attributes</a:t>
            </a:r>
          </a:p>
          <a:p>
            <a:pPr lvl="1"/>
            <a:r>
              <a:rPr lang="en-US" dirty="0"/>
              <a:t>The attributes that participate in the selection of candidate key are Key attributes</a:t>
            </a:r>
          </a:p>
          <a:p>
            <a:endParaRPr lang="en-US" dirty="0"/>
          </a:p>
          <a:p>
            <a:r>
              <a:rPr lang="en-US" dirty="0"/>
              <a:t>Non-Key Attributes</a:t>
            </a:r>
          </a:p>
          <a:p>
            <a:pPr lvl="1"/>
            <a:r>
              <a:rPr lang="en-US" dirty="0"/>
              <a:t>The attributes other than the Candidate Key attributes in a table/relation are called Non-Key attributes</a:t>
            </a:r>
          </a:p>
          <a:p>
            <a:endParaRPr lang="en-US" dirty="0"/>
          </a:p>
        </p:txBody>
      </p:sp>
      <p:sp>
        <p:nvSpPr>
          <p:cNvPr id="4" name="Title 3"/>
          <p:cNvSpPr>
            <a:spLocks noGrp="1"/>
          </p:cNvSpPr>
          <p:nvPr>
            <p:ph type="title"/>
          </p:nvPr>
        </p:nvSpPr>
        <p:spPr/>
        <p:txBody>
          <a:bodyPr>
            <a:normAutofit fontScale="90000"/>
          </a:bodyPr>
          <a:lstStyle/>
          <a:p>
            <a:pPr lvl="0"/>
            <a:r>
              <a:rPr lang="en-IN" dirty="0"/>
              <a:t>KEY AND NON-KEY ATTRIBUTES</a:t>
            </a:r>
            <a:r>
              <a:rPr lang="en-US" dirty="0"/>
              <a:t> </a:t>
            </a:r>
          </a:p>
        </p:txBody>
      </p:sp>
      <p:sp>
        <p:nvSpPr>
          <p:cNvPr id="2" name="Slide Number Placeholder 1">
            <a:extLst>
              <a:ext uri="{FF2B5EF4-FFF2-40B4-BE49-F238E27FC236}">
                <a16:creationId xmlns:a16="http://schemas.microsoft.com/office/drawing/2014/main" id="{07F06747-4F20-9F4B-9340-8537E7DFA712}"/>
              </a:ext>
            </a:extLst>
          </p:cNvPr>
          <p:cNvSpPr>
            <a:spLocks noGrp="1"/>
          </p:cNvSpPr>
          <p:nvPr>
            <p:ph type="sldNum" sz="quarter" idx="4"/>
          </p:nvPr>
        </p:nvSpPr>
        <p:spPr/>
        <p:txBody>
          <a:bodyPr/>
          <a:lstStyle/>
          <a:p>
            <a:fld id="{6A7BD299-4115-435C-9390-0BF281B3F2C8}" type="slidenum">
              <a:rPr lang="en-US" smtClean="0"/>
              <a:pPr/>
              <a:t>17</a:t>
            </a:fld>
            <a:endParaRPr lang="en-US" dirty="0"/>
          </a:p>
        </p:txBody>
      </p:sp>
      <p:sp>
        <p:nvSpPr>
          <p:cNvPr id="6" name="Title 1"/>
          <p:cNvSpPr txBox="1">
            <a:spLocks/>
          </p:cNvSpPr>
          <p:nvPr/>
        </p:nvSpPr>
        <p:spPr>
          <a:xfrm>
            <a:off x="5312269" y="3935300"/>
            <a:ext cx="2270959" cy="471747"/>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400" b="1" dirty="0">
                <a:ln w="3175" cmpd="sng">
                  <a:noFill/>
                </a:ln>
                <a:ea typeface="+mj-ea"/>
                <a:cs typeface="+mj-cs"/>
              </a:rPr>
              <a:t>Student Table</a:t>
            </a:r>
          </a:p>
        </p:txBody>
      </p:sp>
      <p:cxnSp>
        <p:nvCxnSpPr>
          <p:cNvPr id="7" name="Straight Arrow Connector 6"/>
          <p:cNvCxnSpPr>
            <a:cxnSpLocks/>
            <a:stCxn id="8" idx="0"/>
            <a:endCxn id="12" idx="2"/>
          </p:cNvCxnSpPr>
          <p:nvPr/>
        </p:nvCxnSpPr>
        <p:spPr>
          <a:xfrm flipV="1">
            <a:off x="4988420" y="4991476"/>
            <a:ext cx="1448478" cy="719566"/>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8" name="Title 1"/>
          <p:cNvSpPr txBox="1">
            <a:spLocks/>
          </p:cNvSpPr>
          <p:nvPr/>
        </p:nvSpPr>
        <p:spPr>
          <a:xfrm>
            <a:off x="3159620" y="5711042"/>
            <a:ext cx="3657600" cy="438471"/>
          </a:xfrm>
          <a:prstGeom prst="rect">
            <a:avLst/>
          </a:prstGeom>
        </p:spPr>
        <p:txBody>
          <a:bodyPr>
            <a:normAutofit/>
          </a:bodyPr>
          <a:lstStyle/>
          <a:p>
            <a:pPr lvl="0" algn="ctr" defTabSz="527975">
              <a:spcBef>
                <a:spcPct val="0"/>
              </a:spcBef>
              <a:defRPr/>
            </a:pPr>
            <a:r>
              <a:rPr lang="en-US" sz="2000" dirty="0">
                <a:ln w="3175" cmpd="sng">
                  <a:noFill/>
                </a:ln>
                <a:ea typeface="+mj-ea"/>
                <a:cs typeface="+mj-cs"/>
              </a:rPr>
              <a:t>Key attributes</a:t>
            </a:r>
          </a:p>
          <a:p>
            <a:pPr marL="0" marR="0" lvl="0" indent="0" defTabSz="527975"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w="3175" cmpd="sng">
                <a:noFill/>
              </a:ln>
              <a:solidFill>
                <a:schemeClr val="tx1"/>
              </a:solidFill>
              <a:effectLst/>
              <a:uLnTx/>
              <a:uFillTx/>
              <a:latin typeface="Helvetica LT Std Cond" pitchFamily="34" charset="0"/>
              <a:ea typeface="+mj-ea"/>
              <a:cs typeface="+mj-cs"/>
            </a:endParaRPr>
          </a:p>
        </p:txBody>
      </p:sp>
      <p:cxnSp>
        <p:nvCxnSpPr>
          <p:cNvPr id="9" name="Straight Arrow Connector 8"/>
          <p:cNvCxnSpPr>
            <a:cxnSpLocks/>
            <a:stCxn id="10" idx="0"/>
          </p:cNvCxnSpPr>
          <p:nvPr/>
        </p:nvCxnSpPr>
        <p:spPr>
          <a:xfrm flipH="1" flipV="1">
            <a:off x="5312269" y="5033193"/>
            <a:ext cx="2421309" cy="719575"/>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0" name="Title 1"/>
          <p:cNvSpPr txBox="1">
            <a:spLocks/>
          </p:cNvSpPr>
          <p:nvPr/>
        </p:nvSpPr>
        <p:spPr>
          <a:xfrm>
            <a:off x="6602125" y="5752768"/>
            <a:ext cx="2262906" cy="438470"/>
          </a:xfrm>
          <a:prstGeom prst="rect">
            <a:avLst/>
          </a:prstGeom>
        </p:spPr>
        <p:txBody>
          <a:bodyPr>
            <a:normAutofit fontScale="85000" lnSpcReduction="10000"/>
          </a:bodyPr>
          <a:lstStyle/>
          <a:p>
            <a:pPr algn="ctr" defTabSz="527975">
              <a:spcBef>
                <a:spcPct val="0"/>
              </a:spcBef>
              <a:defRPr/>
            </a:pPr>
            <a:r>
              <a:rPr lang="en-US" sz="2400" dirty="0">
                <a:ln w="3175" cmpd="sng">
                  <a:noFill/>
                </a:ln>
                <a:ea typeface="+mj-ea"/>
                <a:cs typeface="+mj-cs"/>
              </a:rPr>
              <a:t>Non- Key attributes</a:t>
            </a:r>
          </a:p>
          <a:p>
            <a:pPr marL="0" marR="0" lvl="0" indent="0" defTabSz="527975" rtl="0" eaLnBrk="1" fontAlgn="auto" latinLnBrk="0" hangingPunct="1">
              <a:lnSpc>
                <a:spcPct val="100000"/>
              </a:lnSpc>
              <a:spcBef>
                <a:spcPct val="0"/>
              </a:spcBef>
              <a:spcAft>
                <a:spcPts val="0"/>
              </a:spcAft>
              <a:buClrTx/>
              <a:buSzTx/>
              <a:buFontTx/>
              <a:buNone/>
              <a:tabLst/>
              <a:defRPr/>
            </a:pPr>
            <a:endParaRPr kumimoji="0" lang="en-US" sz="2800" b="0" i="0" u="none" strike="noStrike" kern="1200" cap="none" spc="0" normalizeH="0" baseline="0" noProof="0" dirty="0">
              <a:ln w="3175" cmpd="sng">
                <a:noFill/>
              </a:ln>
              <a:solidFill>
                <a:schemeClr val="tx1"/>
              </a:solidFill>
              <a:effectLst/>
              <a:uLnTx/>
              <a:uFillTx/>
              <a:latin typeface="Helvetica LT Std Cond" pitchFamily="34" charset="0"/>
              <a:ea typeface="+mj-ea"/>
              <a:cs typeface="+mj-cs"/>
            </a:endParaRPr>
          </a:p>
        </p:txBody>
      </p:sp>
      <p:cxnSp>
        <p:nvCxnSpPr>
          <p:cNvPr id="11" name="Straight Arrow Connector 10"/>
          <p:cNvCxnSpPr>
            <a:cxnSpLocks/>
            <a:stCxn id="8" idx="0"/>
          </p:cNvCxnSpPr>
          <p:nvPr/>
        </p:nvCxnSpPr>
        <p:spPr>
          <a:xfrm flipV="1">
            <a:off x="4988420" y="5084896"/>
            <a:ext cx="2528105" cy="626146"/>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2" name="Content Placeholder 6"/>
          <p:cNvGraphicFramePr>
            <a:graphicFrameLocks/>
          </p:cNvGraphicFramePr>
          <p:nvPr>
            <p:extLst>
              <p:ext uri="{D42A27DB-BD31-4B8C-83A1-F6EECF244321}">
                <p14:modId xmlns:p14="http://schemas.microsoft.com/office/powerpoint/2010/main" val="2848927178"/>
              </p:ext>
            </p:extLst>
          </p:nvPr>
        </p:nvGraphicFramePr>
        <p:xfrm>
          <a:off x="2370783" y="4435518"/>
          <a:ext cx="8132230" cy="555958"/>
        </p:xfrm>
        <a:graphic>
          <a:graphicData uri="http://schemas.openxmlformats.org/drawingml/2006/table">
            <a:tbl>
              <a:tblPr firstRow="1" bandRow="1">
                <a:tableStyleId>{5C22544A-7EE6-4342-B048-85BDC9FD1C3A}</a:tableStyleId>
              </a:tblPr>
              <a:tblGrid>
                <a:gridCol w="1800901">
                  <a:extLst>
                    <a:ext uri="{9D8B030D-6E8A-4147-A177-3AD203B41FA5}">
                      <a16:colId xmlns:a16="http://schemas.microsoft.com/office/drawing/2014/main" val="20000"/>
                    </a:ext>
                  </a:extLst>
                </a:gridCol>
                <a:gridCol w="1487600">
                  <a:extLst>
                    <a:ext uri="{9D8B030D-6E8A-4147-A177-3AD203B41FA5}">
                      <a16:colId xmlns:a16="http://schemas.microsoft.com/office/drawing/2014/main" val="20001"/>
                    </a:ext>
                  </a:extLst>
                </a:gridCol>
                <a:gridCol w="1487600">
                  <a:extLst>
                    <a:ext uri="{9D8B030D-6E8A-4147-A177-3AD203B41FA5}">
                      <a16:colId xmlns:a16="http://schemas.microsoft.com/office/drawing/2014/main" val="20002"/>
                    </a:ext>
                  </a:extLst>
                </a:gridCol>
                <a:gridCol w="1818797">
                  <a:extLst>
                    <a:ext uri="{9D8B030D-6E8A-4147-A177-3AD203B41FA5}">
                      <a16:colId xmlns:a16="http://schemas.microsoft.com/office/drawing/2014/main" val="20003"/>
                    </a:ext>
                  </a:extLst>
                </a:gridCol>
                <a:gridCol w="1537332">
                  <a:extLst>
                    <a:ext uri="{9D8B030D-6E8A-4147-A177-3AD203B41FA5}">
                      <a16:colId xmlns:a16="http://schemas.microsoft.com/office/drawing/2014/main" val="20004"/>
                    </a:ext>
                  </a:extLst>
                </a:gridCol>
              </a:tblGrid>
              <a:tr h="555958">
                <a:tc>
                  <a:txBody>
                    <a:bodyPr/>
                    <a:lstStyle/>
                    <a:p>
                      <a:pPr algn="ctr"/>
                      <a:r>
                        <a:rPr lang="en-US" sz="2400" dirty="0">
                          <a:latin typeface="+mn-lt"/>
                        </a:rPr>
                        <a:t>Student Id</a:t>
                      </a:r>
                    </a:p>
                  </a:txBody>
                  <a:tcPr marL="130442" marR="130442" anchor="ctr"/>
                </a:tc>
                <a:tc>
                  <a:txBody>
                    <a:bodyPr/>
                    <a:lstStyle/>
                    <a:p>
                      <a:pPr algn="ctr"/>
                      <a:r>
                        <a:rPr lang="en-US" sz="2400" dirty="0">
                          <a:latin typeface="+mn-lt"/>
                        </a:rPr>
                        <a:t>Name</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Email Id</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Mobile No</a:t>
                      </a:r>
                    </a:p>
                  </a:txBody>
                  <a:tcPr marL="130442" marR="130442" anchor="ctr"/>
                </a:tc>
                <a:tc>
                  <a:txBody>
                    <a:bodyPr/>
                    <a:lstStyle/>
                    <a:p>
                      <a:pPr algn="ctr"/>
                      <a:r>
                        <a:rPr lang="en-US" sz="2400" dirty="0">
                          <a:latin typeface="+mn-lt"/>
                        </a:rPr>
                        <a:t>Address</a:t>
                      </a:r>
                    </a:p>
                  </a:txBody>
                  <a:tcPr marL="130442" marR="130442" anchor="ctr"/>
                </a:tc>
                <a:extLst>
                  <a:ext uri="{0D108BD9-81ED-4DB2-BD59-A6C34878D82A}">
                    <a16:rowId xmlns:a16="http://schemas.microsoft.com/office/drawing/2014/main" val="10000"/>
                  </a:ext>
                </a:extLst>
              </a:tr>
            </a:tbl>
          </a:graphicData>
        </a:graphic>
      </p:graphicFrame>
      <p:cxnSp>
        <p:nvCxnSpPr>
          <p:cNvPr id="13" name="Straight Arrow Connector 12"/>
          <p:cNvCxnSpPr>
            <a:cxnSpLocks/>
            <a:stCxn id="8" idx="0"/>
          </p:cNvCxnSpPr>
          <p:nvPr/>
        </p:nvCxnSpPr>
        <p:spPr>
          <a:xfrm flipH="1" flipV="1">
            <a:off x="3858926" y="5106872"/>
            <a:ext cx="1129494" cy="604170"/>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4" name="Straight Arrow Connector 13"/>
          <p:cNvCxnSpPr>
            <a:cxnSpLocks/>
            <a:stCxn id="10" idx="0"/>
          </p:cNvCxnSpPr>
          <p:nvPr/>
        </p:nvCxnSpPr>
        <p:spPr>
          <a:xfrm flipV="1">
            <a:off x="7733578" y="5075274"/>
            <a:ext cx="1875371" cy="677494"/>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 name="Footer Placeholder 2">
            <a:extLst>
              <a:ext uri="{FF2B5EF4-FFF2-40B4-BE49-F238E27FC236}">
                <a16:creationId xmlns:a16="http://schemas.microsoft.com/office/drawing/2014/main" id="{9520AD5A-4831-D04E-B251-617109858167}"/>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863508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Candidate keys are identified during the design of the data base</a:t>
            </a:r>
          </a:p>
          <a:p>
            <a:r>
              <a:rPr lang="en-US" dirty="0"/>
              <a:t>Candidate key is an attribute, that is sufficient to distinguish every tuple in the relation from each one</a:t>
            </a:r>
          </a:p>
          <a:p>
            <a:r>
              <a:rPr lang="en-US" dirty="0"/>
              <a:t>Composite Candidate key is a Candidate key comprising of two or more attributes</a:t>
            </a:r>
          </a:p>
          <a:p>
            <a:endParaRPr lang="en-US" dirty="0"/>
          </a:p>
        </p:txBody>
      </p:sp>
      <p:sp>
        <p:nvSpPr>
          <p:cNvPr id="4" name="Title 3"/>
          <p:cNvSpPr>
            <a:spLocks noGrp="1"/>
          </p:cNvSpPr>
          <p:nvPr>
            <p:ph type="title"/>
          </p:nvPr>
        </p:nvSpPr>
        <p:spPr/>
        <p:txBody>
          <a:bodyPr>
            <a:normAutofit fontScale="90000"/>
          </a:bodyPr>
          <a:lstStyle/>
          <a:p>
            <a:r>
              <a:rPr lang="en-US" dirty="0"/>
              <a:t>CANDIDATE KEY </a:t>
            </a:r>
          </a:p>
        </p:txBody>
      </p:sp>
      <p:sp>
        <p:nvSpPr>
          <p:cNvPr id="2" name="Slide Number Placeholder 1">
            <a:extLst>
              <a:ext uri="{FF2B5EF4-FFF2-40B4-BE49-F238E27FC236}">
                <a16:creationId xmlns:a16="http://schemas.microsoft.com/office/drawing/2014/main" id="{903BFED5-ACDE-8A49-A847-8A4DF0DE243E}"/>
              </a:ext>
            </a:extLst>
          </p:cNvPr>
          <p:cNvSpPr>
            <a:spLocks noGrp="1"/>
          </p:cNvSpPr>
          <p:nvPr>
            <p:ph type="sldNum" sz="quarter" idx="4"/>
          </p:nvPr>
        </p:nvSpPr>
        <p:spPr/>
        <p:txBody>
          <a:bodyPr/>
          <a:lstStyle/>
          <a:p>
            <a:fld id="{6A7BD299-4115-435C-9390-0BF281B3F2C8}" type="slidenum">
              <a:rPr lang="en-US" smtClean="0"/>
              <a:pPr/>
              <a:t>18</a:t>
            </a:fld>
            <a:endParaRPr lang="en-US" dirty="0"/>
          </a:p>
        </p:txBody>
      </p:sp>
      <p:cxnSp>
        <p:nvCxnSpPr>
          <p:cNvPr id="6" name="Straight Arrow Connector 5"/>
          <p:cNvCxnSpPr>
            <a:cxnSpLocks/>
            <a:stCxn id="9" idx="0"/>
          </p:cNvCxnSpPr>
          <p:nvPr/>
        </p:nvCxnSpPr>
        <p:spPr>
          <a:xfrm flipH="1" flipV="1">
            <a:off x="3587600" y="5019949"/>
            <a:ext cx="1596990" cy="899250"/>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 name="Straight Arrow Connector 7"/>
          <p:cNvCxnSpPr>
            <a:cxnSpLocks/>
            <a:stCxn id="9" idx="0"/>
          </p:cNvCxnSpPr>
          <p:nvPr/>
        </p:nvCxnSpPr>
        <p:spPr>
          <a:xfrm flipV="1">
            <a:off x="5184590" y="4964299"/>
            <a:ext cx="846993" cy="954900"/>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 name="Title 1"/>
          <p:cNvSpPr txBox="1">
            <a:spLocks/>
          </p:cNvSpPr>
          <p:nvPr/>
        </p:nvSpPr>
        <p:spPr>
          <a:xfrm>
            <a:off x="4117034" y="5919199"/>
            <a:ext cx="2135112" cy="452745"/>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kumimoji="0" lang="en-US" sz="2000" b="0" i="0" u="none" strike="noStrike" kern="1200" cap="none" spc="0" normalizeH="0" baseline="0" noProof="0" dirty="0">
                <a:ln w="3175" cmpd="sng">
                  <a:noFill/>
                </a:ln>
                <a:solidFill>
                  <a:schemeClr val="tx1"/>
                </a:solidFill>
                <a:effectLst/>
                <a:uLnTx/>
                <a:uFillTx/>
                <a:ea typeface="+mj-ea"/>
                <a:cs typeface="+mj-cs"/>
              </a:rPr>
              <a:t>Candidate</a:t>
            </a:r>
            <a:r>
              <a:rPr kumimoji="0" lang="en-US" sz="2000" b="0" i="0" u="none" strike="noStrike" kern="1200" cap="none" spc="0" normalizeH="0" noProof="0" dirty="0">
                <a:ln w="3175" cmpd="sng">
                  <a:noFill/>
                </a:ln>
                <a:solidFill>
                  <a:schemeClr val="tx1"/>
                </a:solidFill>
                <a:effectLst/>
                <a:uLnTx/>
                <a:uFillTx/>
                <a:ea typeface="+mj-ea"/>
                <a:cs typeface="+mj-cs"/>
              </a:rPr>
              <a:t> Keys</a:t>
            </a:r>
          </a:p>
        </p:txBody>
      </p:sp>
      <p:cxnSp>
        <p:nvCxnSpPr>
          <p:cNvPr id="12" name="Straight Arrow Connector 11"/>
          <p:cNvCxnSpPr>
            <a:cxnSpLocks/>
            <a:stCxn id="9" idx="0"/>
          </p:cNvCxnSpPr>
          <p:nvPr/>
        </p:nvCxnSpPr>
        <p:spPr>
          <a:xfrm flipV="1">
            <a:off x="5184590" y="5023287"/>
            <a:ext cx="2548061" cy="895912"/>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3" name="Content Placeholder 6"/>
          <p:cNvGraphicFramePr>
            <a:graphicFrameLocks/>
          </p:cNvGraphicFramePr>
          <p:nvPr>
            <p:extLst>
              <p:ext uri="{D42A27DB-BD31-4B8C-83A1-F6EECF244321}">
                <p14:modId xmlns:p14="http://schemas.microsoft.com/office/powerpoint/2010/main" val="2286337080"/>
              </p:ext>
            </p:extLst>
          </p:nvPr>
        </p:nvGraphicFramePr>
        <p:xfrm>
          <a:off x="2370783" y="4435518"/>
          <a:ext cx="8132230" cy="555958"/>
        </p:xfrm>
        <a:graphic>
          <a:graphicData uri="http://schemas.openxmlformats.org/drawingml/2006/table">
            <a:tbl>
              <a:tblPr firstRow="1" bandRow="1">
                <a:tableStyleId>{5C22544A-7EE6-4342-B048-85BDC9FD1C3A}</a:tableStyleId>
              </a:tblPr>
              <a:tblGrid>
                <a:gridCol w="1800901">
                  <a:extLst>
                    <a:ext uri="{9D8B030D-6E8A-4147-A177-3AD203B41FA5}">
                      <a16:colId xmlns:a16="http://schemas.microsoft.com/office/drawing/2014/main" val="20000"/>
                    </a:ext>
                  </a:extLst>
                </a:gridCol>
                <a:gridCol w="1487600">
                  <a:extLst>
                    <a:ext uri="{9D8B030D-6E8A-4147-A177-3AD203B41FA5}">
                      <a16:colId xmlns:a16="http://schemas.microsoft.com/office/drawing/2014/main" val="20001"/>
                    </a:ext>
                  </a:extLst>
                </a:gridCol>
                <a:gridCol w="1487600">
                  <a:extLst>
                    <a:ext uri="{9D8B030D-6E8A-4147-A177-3AD203B41FA5}">
                      <a16:colId xmlns:a16="http://schemas.microsoft.com/office/drawing/2014/main" val="20002"/>
                    </a:ext>
                  </a:extLst>
                </a:gridCol>
                <a:gridCol w="1818797">
                  <a:extLst>
                    <a:ext uri="{9D8B030D-6E8A-4147-A177-3AD203B41FA5}">
                      <a16:colId xmlns:a16="http://schemas.microsoft.com/office/drawing/2014/main" val="20003"/>
                    </a:ext>
                  </a:extLst>
                </a:gridCol>
                <a:gridCol w="1537332">
                  <a:extLst>
                    <a:ext uri="{9D8B030D-6E8A-4147-A177-3AD203B41FA5}">
                      <a16:colId xmlns:a16="http://schemas.microsoft.com/office/drawing/2014/main" val="20004"/>
                    </a:ext>
                  </a:extLst>
                </a:gridCol>
              </a:tblGrid>
              <a:tr h="555958">
                <a:tc>
                  <a:txBody>
                    <a:bodyPr/>
                    <a:lstStyle/>
                    <a:p>
                      <a:pPr algn="ctr"/>
                      <a:r>
                        <a:rPr lang="en-US" sz="2400" dirty="0">
                          <a:latin typeface="+mn-lt"/>
                        </a:rPr>
                        <a:t>Student Id</a:t>
                      </a:r>
                    </a:p>
                  </a:txBody>
                  <a:tcPr marL="130442" marR="130442" anchor="ctr"/>
                </a:tc>
                <a:tc>
                  <a:txBody>
                    <a:bodyPr/>
                    <a:lstStyle/>
                    <a:p>
                      <a:pPr algn="ctr"/>
                      <a:r>
                        <a:rPr lang="en-US" sz="2400" dirty="0">
                          <a:latin typeface="+mn-lt"/>
                        </a:rPr>
                        <a:t>Name</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Email Id</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Mobile No</a:t>
                      </a:r>
                    </a:p>
                  </a:txBody>
                  <a:tcPr marL="130442" marR="130442" anchor="ctr"/>
                </a:tc>
                <a:tc>
                  <a:txBody>
                    <a:bodyPr/>
                    <a:lstStyle/>
                    <a:p>
                      <a:pPr algn="ctr"/>
                      <a:r>
                        <a:rPr lang="en-US" sz="2400" dirty="0">
                          <a:latin typeface="+mn-lt"/>
                        </a:rPr>
                        <a:t>Address</a:t>
                      </a:r>
                    </a:p>
                  </a:txBody>
                  <a:tcPr marL="130442" marR="130442" anchor="ctr"/>
                </a:tc>
                <a:extLst>
                  <a:ext uri="{0D108BD9-81ED-4DB2-BD59-A6C34878D82A}">
                    <a16:rowId xmlns:a16="http://schemas.microsoft.com/office/drawing/2014/main" val="10000"/>
                  </a:ext>
                </a:extLst>
              </a:tr>
            </a:tbl>
          </a:graphicData>
        </a:graphic>
      </p:graphicFrame>
      <p:sp>
        <p:nvSpPr>
          <p:cNvPr id="14" name="Title 1"/>
          <p:cNvSpPr txBox="1">
            <a:spLocks/>
          </p:cNvSpPr>
          <p:nvPr/>
        </p:nvSpPr>
        <p:spPr>
          <a:xfrm>
            <a:off x="5312269" y="3935300"/>
            <a:ext cx="2270959" cy="471747"/>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400" b="1" dirty="0">
                <a:ln w="3175" cmpd="sng">
                  <a:noFill/>
                </a:ln>
                <a:ea typeface="+mj-ea"/>
                <a:cs typeface="+mj-cs"/>
              </a:rPr>
              <a:t>Student Table</a:t>
            </a:r>
          </a:p>
        </p:txBody>
      </p:sp>
      <p:sp>
        <p:nvSpPr>
          <p:cNvPr id="3" name="Footer Placeholder 2">
            <a:extLst>
              <a:ext uri="{FF2B5EF4-FFF2-40B4-BE49-F238E27FC236}">
                <a16:creationId xmlns:a16="http://schemas.microsoft.com/office/drawing/2014/main" id="{8A6ED296-33F8-D04D-BA58-BE282EE940AB}"/>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50250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One among the candidate keys is chosen by the database designer at the time of table creation. This key is called as PRIMARY KEY and is used to uniquely identify the tuples</a:t>
            </a:r>
          </a:p>
          <a:p>
            <a:r>
              <a:rPr lang="en-US" dirty="0"/>
              <a:t>The remaining candidate keys (other than the primary key) are called as Alternate keys</a:t>
            </a:r>
          </a:p>
          <a:p>
            <a:r>
              <a:rPr lang="en-US" dirty="0"/>
              <a:t>Cannot be NULL and have to be unique</a:t>
            </a:r>
          </a:p>
          <a:p>
            <a:r>
              <a:rPr lang="en-US" dirty="0"/>
              <a:t>A relation (table) can have 0 or maximum ONE primary key</a:t>
            </a:r>
          </a:p>
          <a:p>
            <a:endParaRPr lang="en-US" dirty="0"/>
          </a:p>
        </p:txBody>
      </p:sp>
      <p:sp>
        <p:nvSpPr>
          <p:cNvPr id="4" name="Title 3"/>
          <p:cNvSpPr>
            <a:spLocks noGrp="1"/>
          </p:cNvSpPr>
          <p:nvPr>
            <p:ph type="title"/>
          </p:nvPr>
        </p:nvSpPr>
        <p:spPr/>
        <p:txBody>
          <a:bodyPr>
            <a:normAutofit fontScale="90000"/>
          </a:bodyPr>
          <a:lstStyle/>
          <a:p>
            <a:r>
              <a:rPr lang="en-US" dirty="0"/>
              <a:t>PRIMARY KEY </a:t>
            </a:r>
          </a:p>
        </p:txBody>
      </p:sp>
      <p:sp>
        <p:nvSpPr>
          <p:cNvPr id="2" name="Slide Number Placeholder 1">
            <a:extLst>
              <a:ext uri="{FF2B5EF4-FFF2-40B4-BE49-F238E27FC236}">
                <a16:creationId xmlns:a16="http://schemas.microsoft.com/office/drawing/2014/main" id="{B9625E48-7043-E746-9EA0-BFA85157E66F}"/>
              </a:ext>
            </a:extLst>
          </p:cNvPr>
          <p:cNvSpPr>
            <a:spLocks noGrp="1"/>
          </p:cNvSpPr>
          <p:nvPr>
            <p:ph type="sldNum" sz="quarter" idx="4"/>
          </p:nvPr>
        </p:nvSpPr>
        <p:spPr/>
        <p:txBody>
          <a:bodyPr/>
          <a:lstStyle/>
          <a:p>
            <a:fld id="{6A7BD299-4115-435C-9390-0BF281B3F2C8}" type="slidenum">
              <a:rPr lang="en-US" smtClean="0"/>
              <a:pPr/>
              <a:t>19</a:t>
            </a:fld>
            <a:endParaRPr lang="en-US" dirty="0"/>
          </a:p>
        </p:txBody>
      </p:sp>
      <p:cxnSp>
        <p:nvCxnSpPr>
          <p:cNvPr id="6" name="Straight Arrow Connector 5"/>
          <p:cNvCxnSpPr>
            <a:stCxn id="7" idx="3"/>
          </p:cNvCxnSpPr>
          <p:nvPr/>
        </p:nvCxnSpPr>
        <p:spPr>
          <a:xfrm flipV="1">
            <a:off x="2409449" y="5396765"/>
            <a:ext cx="877862" cy="756228"/>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7" name="Title 1"/>
          <p:cNvSpPr txBox="1">
            <a:spLocks/>
          </p:cNvSpPr>
          <p:nvPr/>
        </p:nvSpPr>
        <p:spPr>
          <a:xfrm>
            <a:off x="889503" y="5919501"/>
            <a:ext cx="1519946" cy="466984"/>
          </a:xfrm>
          <a:prstGeom prst="rect">
            <a:avLst/>
          </a:prstGeom>
        </p:spPr>
        <p:txBody>
          <a:bodyPr>
            <a:normAutofit fontScale="85000" lnSpcReduction="10000"/>
          </a:bodyPr>
          <a:lstStyle/>
          <a:p>
            <a:pPr marL="0" marR="0" lvl="0" indent="0" defTabSz="527975" rtl="0" eaLnBrk="1" fontAlgn="auto" latinLnBrk="0" hangingPunct="1">
              <a:lnSpc>
                <a:spcPct val="100000"/>
              </a:lnSpc>
              <a:spcBef>
                <a:spcPct val="0"/>
              </a:spcBef>
              <a:spcAft>
                <a:spcPts val="0"/>
              </a:spcAft>
              <a:buClrTx/>
              <a:buSzTx/>
              <a:buFontTx/>
              <a:buNone/>
              <a:tabLst/>
              <a:defRPr/>
            </a:pPr>
            <a:r>
              <a:rPr lang="en-US" sz="2400" dirty="0">
                <a:ln w="3175" cmpd="sng">
                  <a:noFill/>
                </a:ln>
                <a:ea typeface="+mj-ea"/>
                <a:cs typeface="+mj-cs"/>
              </a:rPr>
              <a:t>Primary Key</a:t>
            </a:r>
            <a:endParaRPr kumimoji="0" lang="en-US" sz="2400" b="0" i="0" u="none" strike="noStrike" kern="1200" cap="none" spc="0" normalizeH="0" noProof="0" dirty="0">
              <a:ln w="3175" cmpd="sng">
                <a:noFill/>
              </a:ln>
              <a:solidFill>
                <a:schemeClr val="tx1"/>
              </a:solidFill>
              <a:effectLst/>
              <a:uLnTx/>
              <a:uFillTx/>
              <a:latin typeface="Helvetica LT Std Cond" pitchFamily="34" charset="0"/>
              <a:ea typeface="+mj-ea"/>
              <a:cs typeface="+mj-cs"/>
            </a:endParaRPr>
          </a:p>
        </p:txBody>
      </p:sp>
      <p:cxnSp>
        <p:nvCxnSpPr>
          <p:cNvPr id="9" name="Straight Arrow Connector 8"/>
          <p:cNvCxnSpPr>
            <a:cxnSpLocks/>
            <a:stCxn id="12" idx="0"/>
          </p:cNvCxnSpPr>
          <p:nvPr/>
        </p:nvCxnSpPr>
        <p:spPr>
          <a:xfrm flipH="1" flipV="1">
            <a:off x="3781586" y="5396765"/>
            <a:ext cx="2186891" cy="622413"/>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1" name="Straight Arrow Connector 10"/>
          <p:cNvCxnSpPr>
            <a:cxnSpLocks/>
            <a:stCxn id="12" idx="0"/>
            <a:endCxn id="16" idx="2"/>
          </p:cNvCxnSpPr>
          <p:nvPr/>
        </p:nvCxnSpPr>
        <p:spPr>
          <a:xfrm flipV="1">
            <a:off x="5968477" y="5364955"/>
            <a:ext cx="468421" cy="654223"/>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2" name="Title 1"/>
          <p:cNvSpPr txBox="1">
            <a:spLocks/>
          </p:cNvSpPr>
          <p:nvPr/>
        </p:nvSpPr>
        <p:spPr>
          <a:xfrm>
            <a:off x="5007451" y="6019178"/>
            <a:ext cx="1922051" cy="498023"/>
          </a:xfrm>
          <a:prstGeom prst="rect">
            <a:avLst/>
          </a:prstGeom>
        </p:spPr>
        <p:txBody>
          <a:bodyPr>
            <a:normAutofit fontScale="85000" lnSpcReduction="10000"/>
          </a:bodyPr>
          <a:lstStyle/>
          <a:p>
            <a:pPr defTabSz="527975">
              <a:spcBef>
                <a:spcPct val="0"/>
              </a:spcBef>
              <a:defRPr/>
            </a:pPr>
            <a:r>
              <a:rPr lang="en-US" sz="2400" dirty="0">
                <a:ln w="3175" cmpd="sng">
                  <a:noFill/>
                </a:ln>
                <a:ea typeface="+mj-ea"/>
                <a:cs typeface="+mj-cs"/>
              </a:rPr>
              <a:t>Candidate Keys</a:t>
            </a:r>
          </a:p>
        </p:txBody>
      </p:sp>
      <p:cxnSp>
        <p:nvCxnSpPr>
          <p:cNvPr id="14" name="Straight Arrow Connector 13"/>
          <p:cNvCxnSpPr>
            <a:stCxn id="15" idx="2"/>
          </p:cNvCxnSpPr>
          <p:nvPr/>
        </p:nvCxnSpPr>
        <p:spPr>
          <a:xfrm flipH="1">
            <a:off x="6670969" y="4276330"/>
            <a:ext cx="795321" cy="553384"/>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Title 1"/>
          <p:cNvSpPr txBox="1">
            <a:spLocks/>
          </p:cNvSpPr>
          <p:nvPr/>
        </p:nvSpPr>
        <p:spPr>
          <a:xfrm>
            <a:off x="6508845" y="3761847"/>
            <a:ext cx="1914889" cy="514483"/>
          </a:xfrm>
          <a:prstGeom prst="rect">
            <a:avLst/>
          </a:prstGeom>
        </p:spPr>
        <p:txBody>
          <a:bodyPr>
            <a:normAutofit fontScale="92500"/>
          </a:bodyPr>
          <a:lstStyle/>
          <a:p>
            <a:pPr marR="0" lvl="0" indent="0" defTabSz="527975" fontAlgn="auto">
              <a:lnSpc>
                <a:spcPct val="100000"/>
              </a:lnSpc>
              <a:spcBef>
                <a:spcPct val="0"/>
              </a:spcBef>
              <a:spcAft>
                <a:spcPts val="0"/>
              </a:spcAft>
              <a:buClrTx/>
              <a:buSzTx/>
              <a:buFontTx/>
              <a:buNone/>
              <a:tabLst/>
              <a:defRPr/>
            </a:pPr>
            <a:r>
              <a:rPr lang="en-US" sz="2400" dirty="0">
                <a:ln w="3175" cmpd="sng">
                  <a:noFill/>
                </a:ln>
                <a:ea typeface="+mj-ea"/>
                <a:cs typeface="+mj-cs"/>
              </a:rPr>
              <a:t>Alternate Keys</a:t>
            </a:r>
          </a:p>
        </p:txBody>
      </p:sp>
      <p:cxnSp>
        <p:nvCxnSpPr>
          <p:cNvPr id="17" name="Straight Arrow Connector 16"/>
          <p:cNvCxnSpPr>
            <a:stCxn id="15" idx="2"/>
          </p:cNvCxnSpPr>
          <p:nvPr/>
        </p:nvCxnSpPr>
        <p:spPr>
          <a:xfrm>
            <a:off x="7466290" y="4276330"/>
            <a:ext cx="751987" cy="522870"/>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0" name="Straight Arrow Connector 19"/>
          <p:cNvCxnSpPr>
            <a:cxnSpLocks/>
            <a:stCxn id="12" idx="0"/>
          </p:cNvCxnSpPr>
          <p:nvPr/>
        </p:nvCxnSpPr>
        <p:spPr>
          <a:xfrm flipV="1">
            <a:off x="5968477" y="5396765"/>
            <a:ext cx="2121638" cy="622413"/>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6" name="Content Placeholder 6"/>
          <p:cNvGraphicFramePr>
            <a:graphicFrameLocks/>
          </p:cNvGraphicFramePr>
          <p:nvPr>
            <p:extLst>
              <p:ext uri="{D42A27DB-BD31-4B8C-83A1-F6EECF244321}">
                <p14:modId xmlns:p14="http://schemas.microsoft.com/office/powerpoint/2010/main" val="4217817683"/>
              </p:ext>
            </p:extLst>
          </p:nvPr>
        </p:nvGraphicFramePr>
        <p:xfrm>
          <a:off x="2370783" y="4808997"/>
          <a:ext cx="8132230" cy="555958"/>
        </p:xfrm>
        <a:graphic>
          <a:graphicData uri="http://schemas.openxmlformats.org/drawingml/2006/table">
            <a:tbl>
              <a:tblPr firstRow="1" bandRow="1">
                <a:tableStyleId>{5C22544A-7EE6-4342-B048-85BDC9FD1C3A}</a:tableStyleId>
              </a:tblPr>
              <a:tblGrid>
                <a:gridCol w="1800901">
                  <a:extLst>
                    <a:ext uri="{9D8B030D-6E8A-4147-A177-3AD203B41FA5}">
                      <a16:colId xmlns:a16="http://schemas.microsoft.com/office/drawing/2014/main" val="20000"/>
                    </a:ext>
                  </a:extLst>
                </a:gridCol>
                <a:gridCol w="1487600">
                  <a:extLst>
                    <a:ext uri="{9D8B030D-6E8A-4147-A177-3AD203B41FA5}">
                      <a16:colId xmlns:a16="http://schemas.microsoft.com/office/drawing/2014/main" val="20001"/>
                    </a:ext>
                  </a:extLst>
                </a:gridCol>
                <a:gridCol w="1487600">
                  <a:extLst>
                    <a:ext uri="{9D8B030D-6E8A-4147-A177-3AD203B41FA5}">
                      <a16:colId xmlns:a16="http://schemas.microsoft.com/office/drawing/2014/main" val="20002"/>
                    </a:ext>
                  </a:extLst>
                </a:gridCol>
                <a:gridCol w="1818797">
                  <a:extLst>
                    <a:ext uri="{9D8B030D-6E8A-4147-A177-3AD203B41FA5}">
                      <a16:colId xmlns:a16="http://schemas.microsoft.com/office/drawing/2014/main" val="20003"/>
                    </a:ext>
                  </a:extLst>
                </a:gridCol>
                <a:gridCol w="1537332">
                  <a:extLst>
                    <a:ext uri="{9D8B030D-6E8A-4147-A177-3AD203B41FA5}">
                      <a16:colId xmlns:a16="http://schemas.microsoft.com/office/drawing/2014/main" val="20004"/>
                    </a:ext>
                  </a:extLst>
                </a:gridCol>
              </a:tblGrid>
              <a:tr h="555958">
                <a:tc>
                  <a:txBody>
                    <a:bodyPr/>
                    <a:lstStyle/>
                    <a:p>
                      <a:pPr algn="ctr"/>
                      <a:r>
                        <a:rPr lang="en-US" sz="2400" u="sng" dirty="0">
                          <a:latin typeface="+mn-lt"/>
                        </a:rPr>
                        <a:t>Student Id</a:t>
                      </a:r>
                    </a:p>
                  </a:txBody>
                  <a:tcPr marL="130442" marR="130442" anchor="ctr"/>
                </a:tc>
                <a:tc>
                  <a:txBody>
                    <a:bodyPr/>
                    <a:lstStyle/>
                    <a:p>
                      <a:pPr algn="ctr"/>
                      <a:r>
                        <a:rPr lang="en-US" sz="2400" dirty="0">
                          <a:latin typeface="+mn-lt"/>
                        </a:rPr>
                        <a:t>Name</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Email Id</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Mobile No</a:t>
                      </a:r>
                    </a:p>
                  </a:txBody>
                  <a:tcPr marL="130442" marR="130442" anchor="ctr"/>
                </a:tc>
                <a:tc>
                  <a:txBody>
                    <a:bodyPr/>
                    <a:lstStyle/>
                    <a:p>
                      <a:pPr algn="ctr"/>
                      <a:r>
                        <a:rPr lang="en-US" sz="2400" dirty="0">
                          <a:latin typeface="+mn-lt"/>
                        </a:rPr>
                        <a:t>Address</a:t>
                      </a:r>
                    </a:p>
                  </a:txBody>
                  <a:tcPr marL="130442" marR="130442" anchor="ctr"/>
                </a:tc>
                <a:extLst>
                  <a:ext uri="{0D108BD9-81ED-4DB2-BD59-A6C34878D82A}">
                    <a16:rowId xmlns:a16="http://schemas.microsoft.com/office/drawing/2014/main" val="10000"/>
                  </a:ext>
                </a:extLst>
              </a:tr>
            </a:tbl>
          </a:graphicData>
        </a:graphic>
      </p:graphicFrame>
      <p:sp>
        <p:nvSpPr>
          <p:cNvPr id="3" name="Footer Placeholder 2">
            <a:extLst>
              <a:ext uri="{FF2B5EF4-FFF2-40B4-BE49-F238E27FC236}">
                <a16:creationId xmlns:a16="http://schemas.microsoft.com/office/drawing/2014/main" id="{F19921D2-FA9C-C346-9555-551A952FE33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0155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1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0"/>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latin typeface="Arial Narrow" panose="020B0604020202020204" pitchFamily="34" charset="0"/>
                <a:cs typeface="Arial Narrow" panose="020B0604020202020204" pitchFamily="34" charset="0"/>
              </a:rPr>
              <a:t>Explain the need for database and DBMS fro</a:t>
            </a:r>
            <a:r>
              <a:rPr lang="en-US" dirty="0"/>
              <a:t>m the viewpoint of data analysis</a:t>
            </a:r>
            <a:endParaRPr lang="en-US" dirty="0">
              <a:latin typeface="Arial Narrow" panose="020B0604020202020204" pitchFamily="34" charset="0"/>
              <a:cs typeface="Arial Narrow" panose="020B0604020202020204" pitchFamily="34" charset="0"/>
            </a:endParaRPr>
          </a:p>
          <a:p>
            <a:r>
              <a:rPr lang="en-US" dirty="0">
                <a:latin typeface="Arial Narrow" panose="020B0604020202020204" pitchFamily="34" charset="0"/>
                <a:cs typeface="Arial Narrow" panose="020B0604020202020204" pitchFamily="34" charset="0"/>
              </a:rPr>
              <a:t>List different </a:t>
            </a:r>
            <a:r>
              <a:rPr lang="en-US" dirty="0"/>
              <a:t>t</a:t>
            </a:r>
            <a:r>
              <a:rPr lang="en-US" dirty="0">
                <a:latin typeface="Arial Narrow" panose="020B0604020202020204" pitchFamily="34" charset="0"/>
                <a:cs typeface="Arial Narrow" panose="020B0604020202020204" pitchFamily="34" charset="0"/>
              </a:rPr>
              <a:t>ypes of data models</a:t>
            </a:r>
          </a:p>
          <a:p>
            <a:r>
              <a:rPr lang="en-US" dirty="0">
                <a:latin typeface="Arial Narrow" panose="020B0604020202020204" pitchFamily="34" charset="0"/>
                <a:cs typeface="Arial Narrow" panose="020B0604020202020204" pitchFamily="34" charset="0"/>
              </a:rPr>
              <a:t>Explain different types of schema</a:t>
            </a:r>
          </a:p>
          <a:p>
            <a:r>
              <a:rPr lang="en-US" dirty="0">
                <a:latin typeface="Arial Narrow" panose="020B0604020202020204" pitchFamily="34" charset="0"/>
                <a:cs typeface="Arial Narrow" panose="020B0604020202020204" pitchFamily="34" charset="0"/>
              </a:rPr>
              <a:t>Identify the need for normalization and explain different types of normal forms</a:t>
            </a:r>
          </a:p>
          <a:p>
            <a:r>
              <a:rPr lang="en-US" dirty="0"/>
              <a:t>Comprehend various SQL statements and their usage</a:t>
            </a:r>
            <a:endParaRPr lang="en-US" dirty="0">
              <a:latin typeface="Arial Narrow" panose="020B0604020202020204" pitchFamily="34" charset="0"/>
              <a:cs typeface="Arial Narrow" panose="020B0604020202020204" pitchFamily="34" charset="0"/>
            </a:endParaRPr>
          </a:p>
          <a:p>
            <a:endParaRPr lang="en-US" dirty="0">
              <a:latin typeface="Arial Narrow" panose="020B0604020202020204" pitchFamily="34" charset="0"/>
              <a:cs typeface="Arial Narrow" panose="020B0604020202020204" pitchFamily="34" charset="0"/>
            </a:endParaRPr>
          </a:p>
        </p:txBody>
      </p:sp>
      <p:sp>
        <p:nvSpPr>
          <p:cNvPr id="3" name="Title 2">
            <a:extLst>
              <a:ext uri="{FF2B5EF4-FFF2-40B4-BE49-F238E27FC236}">
                <a16:creationId xmlns:a16="http://schemas.microsoft.com/office/drawing/2014/main" id="{ADF3EC4F-C7F6-364D-8F55-7F4AC67C5041}"/>
              </a:ext>
            </a:extLst>
          </p:cNvPr>
          <p:cNvSpPr>
            <a:spLocks noGrp="1"/>
          </p:cNvSpPr>
          <p:nvPr>
            <p:ph type="title"/>
          </p:nvPr>
        </p:nvSpPr>
        <p:spPr/>
        <p:txBody>
          <a:bodyPr>
            <a:normAutofit fontScale="90000"/>
          </a:bodyPr>
          <a:lstStyle/>
          <a:p>
            <a:r>
              <a:rPr lang="en-US" dirty="0"/>
              <a:t>OBJECTIVES</a:t>
            </a:r>
          </a:p>
        </p:txBody>
      </p:sp>
      <p:sp>
        <p:nvSpPr>
          <p:cNvPr id="5" name="Slide Number Placeholder 4">
            <a:extLst>
              <a:ext uri="{FF2B5EF4-FFF2-40B4-BE49-F238E27FC236}">
                <a16:creationId xmlns:a16="http://schemas.microsoft.com/office/drawing/2014/main" id="{10CB4540-02EA-A847-9B20-43D76721B5D1}"/>
              </a:ext>
            </a:extLst>
          </p:cNvPr>
          <p:cNvSpPr>
            <a:spLocks noGrp="1"/>
          </p:cNvSpPr>
          <p:nvPr>
            <p:ph type="sldNum" sz="quarter" idx="4"/>
          </p:nvPr>
        </p:nvSpPr>
        <p:spPr/>
        <p:txBody>
          <a:bodyPr/>
          <a:lstStyle/>
          <a:p>
            <a:fld id="{6A7BD299-4115-435C-9390-0BF281B3F2C8}" type="slidenum">
              <a:rPr lang="en-US" smtClean="0"/>
              <a:pPr/>
              <a:t>2</a:t>
            </a:fld>
            <a:endParaRPr lang="en-US" dirty="0"/>
          </a:p>
        </p:txBody>
      </p:sp>
      <p:sp>
        <p:nvSpPr>
          <p:cNvPr id="2" name="Footer Placeholder 1">
            <a:extLst>
              <a:ext uri="{FF2B5EF4-FFF2-40B4-BE49-F238E27FC236}">
                <a16:creationId xmlns:a16="http://schemas.microsoft.com/office/drawing/2014/main" id="{20666B7E-7086-D94D-B7C7-B56D7F115C8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16765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Composite Primary Key - combination of more than one attribute of the relation which uniquely identifies the tuple</a:t>
            </a:r>
          </a:p>
          <a:p>
            <a:endParaRPr lang="en-US" dirty="0"/>
          </a:p>
        </p:txBody>
      </p:sp>
      <p:sp>
        <p:nvSpPr>
          <p:cNvPr id="4" name="Title 3"/>
          <p:cNvSpPr>
            <a:spLocks noGrp="1"/>
          </p:cNvSpPr>
          <p:nvPr>
            <p:ph type="title"/>
          </p:nvPr>
        </p:nvSpPr>
        <p:spPr/>
        <p:txBody>
          <a:bodyPr>
            <a:normAutofit fontScale="90000"/>
          </a:bodyPr>
          <a:lstStyle/>
          <a:p>
            <a:r>
              <a:rPr lang="en-US" dirty="0"/>
              <a:t>COMPOSITE PRIMARY KEY </a:t>
            </a:r>
          </a:p>
        </p:txBody>
      </p:sp>
      <p:sp>
        <p:nvSpPr>
          <p:cNvPr id="2" name="Slide Number Placeholder 1">
            <a:extLst>
              <a:ext uri="{FF2B5EF4-FFF2-40B4-BE49-F238E27FC236}">
                <a16:creationId xmlns:a16="http://schemas.microsoft.com/office/drawing/2014/main" id="{BD8D7D40-17DC-2648-92C3-5A864367BA3A}"/>
              </a:ext>
            </a:extLst>
          </p:cNvPr>
          <p:cNvSpPr>
            <a:spLocks noGrp="1"/>
          </p:cNvSpPr>
          <p:nvPr>
            <p:ph type="sldNum" sz="quarter" idx="4"/>
          </p:nvPr>
        </p:nvSpPr>
        <p:spPr/>
        <p:txBody>
          <a:bodyPr/>
          <a:lstStyle/>
          <a:p>
            <a:fld id="{6A7BD299-4115-435C-9390-0BF281B3F2C8}" type="slidenum">
              <a:rPr lang="en-US" smtClean="0"/>
              <a:pPr/>
              <a:t>20</a:t>
            </a:fld>
            <a:endParaRPr lang="en-US" dirty="0"/>
          </a:p>
        </p:txBody>
      </p:sp>
      <p:graphicFrame>
        <p:nvGraphicFramePr>
          <p:cNvPr id="6" name="Content Placeholder 6"/>
          <p:cNvGraphicFramePr>
            <a:graphicFrameLocks/>
          </p:cNvGraphicFramePr>
          <p:nvPr>
            <p:extLst>
              <p:ext uri="{D42A27DB-BD31-4B8C-83A1-F6EECF244321}">
                <p14:modId xmlns:p14="http://schemas.microsoft.com/office/powerpoint/2010/main" val="1658891461"/>
              </p:ext>
            </p:extLst>
          </p:nvPr>
        </p:nvGraphicFramePr>
        <p:xfrm>
          <a:off x="1415363" y="3552927"/>
          <a:ext cx="4393464" cy="822960"/>
        </p:xfrm>
        <a:graphic>
          <a:graphicData uri="http://schemas.openxmlformats.org/drawingml/2006/table">
            <a:tbl>
              <a:tblPr firstRow="1" bandRow="1">
                <a:tableStyleId>{5C22544A-7EE6-4342-B048-85BDC9FD1C3A}</a:tableStyleId>
              </a:tblPr>
              <a:tblGrid>
                <a:gridCol w="1568789">
                  <a:extLst>
                    <a:ext uri="{9D8B030D-6E8A-4147-A177-3AD203B41FA5}">
                      <a16:colId xmlns:a16="http://schemas.microsoft.com/office/drawing/2014/main" val="20000"/>
                    </a:ext>
                  </a:extLst>
                </a:gridCol>
                <a:gridCol w="1589072">
                  <a:extLst>
                    <a:ext uri="{9D8B030D-6E8A-4147-A177-3AD203B41FA5}">
                      <a16:colId xmlns:a16="http://schemas.microsoft.com/office/drawing/2014/main" val="20001"/>
                    </a:ext>
                  </a:extLst>
                </a:gridCol>
                <a:gridCol w="1235603">
                  <a:extLst>
                    <a:ext uri="{9D8B030D-6E8A-4147-A177-3AD203B41FA5}">
                      <a16:colId xmlns:a16="http://schemas.microsoft.com/office/drawing/2014/main" val="20002"/>
                    </a:ext>
                  </a:extLst>
                </a:gridCol>
              </a:tblGrid>
              <a:tr h="664275">
                <a:tc>
                  <a:txBody>
                    <a:bodyPr/>
                    <a:lstStyle/>
                    <a:p>
                      <a:r>
                        <a:rPr lang="en-US" sz="2400" u="sng" dirty="0">
                          <a:latin typeface="+mn-lt"/>
                        </a:rPr>
                        <a:t>Student Id</a:t>
                      </a:r>
                    </a:p>
                  </a:txBody>
                  <a:tcPr marL="130442" marR="130442" anchor="ctr"/>
                </a:tc>
                <a:tc>
                  <a:txBody>
                    <a:bodyPr/>
                    <a:lstStyle/>
                    <a:p>
                      <a:r>
                        <a:rPr lang="en-US" sz="2400" u="sng" dirty="0">
                          <a:latin typeface="+mn-lt"/>
                        </a:rPr>
                        <a:t>Subject ID</a:t>
                      </a:r>
                    </a:p>
                  </a:txBody>
                  <a:tcPr marL="130442" marR="130442" anchor="ctr"/>
                </a:tc>
                <a:tc>
                  <a:txBody>
                    <a:bodyPr/>
                    <a:lstStyle/>
                    <a:p>
                      <a:r>
                        <a:rPr lang="en-US" sz="2400" dirty="0">
                          <a:latin typeface="+mn-lt"/>
                        </a:rPr>
                        <a:t>Marks</a:t>
                      </a:r>
                    </a:p>
                  </a:txBody>
                  <a:tcPr marL="130442" marR="130442" anchor="ctr"/>
                </a:tc>
                <a:extLst>
                  <a:ext uri="{0D108BD9-81ED-4DB2-BD59-A6C34878D82A}">
                    <a16:rowId xmlns:a16="http://schemas.microsoft.com/office/drawing/2014/main" val="10000"/>
                  </a:ext>
                </a:extLst>
              </a:tr>
            </a:tbl>
          </a:graphicData>
        </a:graphic>
      </p:graphicFrame>
      <p:sp>
        <p:nvSpPr>
          <p:cNvPr id="7" name="Title 1"/>
          <p:cNvSpPr txBox="1">
            <a:spLocks/>
          </p:cNvSpPr>
          <p:nvPr/>
        </p:nvSpPr>
        <p:spPr>
          <a:xfrm>
            <a:off x="2212379" y="2953436"/>
            <a:ext cx="2868011" cy="482567"/>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000" dirty="0">
                <a:ln w="3175" cmpd="sng">
                  <a:noFill/>
                </a:ln>
                <a:ea typeface="+mj-ea"/>
                <a:cs typeface="+mj-cs"/>
              </a:rPr>
              <a:t>Student Marks Table</a:t>
            </a:r>
            <a:endParaRPr kumimoji="0" lang="en-US" sz="2000" b="0" i="0" u="none" strike="noStrike" kern="1200" cap="none" spc="0" normalizeH="0" noProof="0" dirty="0">
              <a:ln w="3175" cmpd="sng">
                <a:noFill/>
              </a:ln>
              <a:solidFill>
                <a:schemeClr val="tx1"/>
              </a:solidFill>
              <a:effectLst/>
              <a:uLnTx/>
              <a:uFillTx/>
              <a:ea typeface="+mj-ea"/>
              <a:cs typeface="+mj-cs"/>
            </a:endParaRPr>
          </a:p>
        </p:txBody>
      </p:sp>
      <p:cxnSp>
        <p:nvCxnSpPr>
          <p:cNvPr id="8" name="Straight Arrow Connector 7"/>
          <p:cNvCxnSpPr>
            <a:stCxn id="9" idx="0"/>
          </p:cNvCxnSpPr>
          <p:nvPr/>
        </p:nvCxnSpPr>
        <p:spPr>
          <a:xfrm flipH="1" flipV="1">
            <a:off x="2285907" y="4375887"/>
            <a:ext cx="551608" cy="1092488"/>
          </a:xfrm>
          <a:prstGeom prst="straightConnector1">
            <a:avLst/>
          </a:prstGeom>
          <a:ln w="2857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 name="Title 1"/>
          <p:cNvSpPr txBox="1">
            <a:spLocks/>
          </p:cNvSpPr>
          <p:nvPr/>
        </p:nvSpPr>
        <p:spPr>
          <a:xfrm>
            <a:off x="1243773" y="5468375"/>
            <a:ext cx="3187483" cy="527141"/>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kumimoji="0" lang="en-US" sz="2000" b="0" i="0" u="none" strike="noStrike" kern="1200" cap="none" spc="0" normalizeH="0" noProof="0" dirty="0">
                <a:ln w="3175" cmpd="sng">
                  <a:noFill/>
                </a:ln>
                <a:solidFill>
                  <a:schemeClr val="tx1"/>
                </a:solidFill>
                <a:effectLst/>
                <a:uLnTx/>
                <a:uFillTx/>
                <a:ea typeface="+mj-ea"/>
                <a:cs typeface="+mj-cs"/>
              </a:rPr>
              <a:t>Composite primary key</a:t>
            </a:r>
            <a:endParaRPr kumimoji="0" lang="en-US" sz="2400" b="0" i="0" u="none" strike="noStrike" kern="1200" cap="none" spc="0" normalizeH="0" baseline="0" noProof="0" dirty="0">
              <a:ln w="3175" cmpd="sng">
                <a:noFill/>
              </a:ln>
              <a:solidFill>
                <a:schemeClr val="tx1"/>
              </a:solidFill>
              <a:effectLst/>
              <a:uLnTx/>
              <a:uFillTx/>
              <a:ea typeface="+mj-ea"/>
              <a:cs typeface="+mj-cs"/>
            </a:endParaRPr>
          </a:p>
        </p:txBody>
      </p:sp>
      <p:cxnSp>
        <p:nvCxnSpPr>
          <p:cNvPr id="10" name="Straight Arrow Connector 9"/>
          <p:cNvCxnSpPr>
            <a:stCxn id="9" idx="0"/>
          </p:cNvCxnSpPr>
          <p:nvPr/>
        </p:nvCxnSpPr>
        <p:spPr>
          <a:xfrm flipV="1">
            <a:off x="2837515" y="4443226"/>
            <a:ext cx="1084604" cy="1025149"/>
          </a:xfrm>
          <a:prstGeom prst="straightConnector1">
            <a:avLst/>
          </a:prstGeom>
          <a:ln w="2857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1" name="Content Placeholder 6"/>
          <p:cNvGraphicFramePr>
            <a:graphicFrameLocks/>
          </p:cNvGraphicFramePr>
          <p:nvPr>
            <p:extLst>
              <p:ext uri="{D42A27DB-BD31-4B8C-83A1-F6EECF244321}">
                <p14:modId xmlns:p14="http://schemas.microsoft.com/office/powerpoint/2010/main" val="4127507028"/>
              </p:ext>
            </p:extLst>
          </p:nvPr>
        </p:nvGraphicFramePr>
        <p:xfrm>
          <a:off x="6554763" y="3499914"/>
          <a:ext cx="4393464" cy="2995855"/>
        </p:xfrm>
        <a:graphic>
          <a:graphicData uri="http://schemas.openxmlformats.org/drawingml/2006/table">
            <a:tbl>
              <a:tblPr firstRow="1" bandRow="1">
                <a:tableStyleId>{5C22544A-7EE6-4342-B048-85BDC9FD1C3A}</a:tableStyleId>
              </a:tblPr>
              <a:tblGrid>
                <a:gridCol w="1464488">
                  <a:extLst>
                    <a:ext uri="{9D8B030D-6E8A-4147-A177-3AD203B41FA5}">
                      <a16:colId xmlns:a16="http://schemas.microsoft.com/office/drawing/2014/main" val="20000"/>
                    </a:ext>
                  </a:extLst>
                </a:gridCol>
                <a:gridCol w="1464488">
                  <a:extLst>
                    <a:ext uri="{9D8B030D-6E8A-4147-A177-3AD203B41FA5}">
                      <a16:colId xmlns:a16="http://schemas.microsoft.com/office/drawing/2014/main" val="20001"/>
                    </a:ext>
                  </a:extLst>
                </a:gridCol>
                <a:gridCol w="1464488">
                  <a:extLst>
                    <a:ext uri="{9D8B030D-6E8A-4147-A177-3AD203B41FA5}">
                      <a16:colId xmlns:a16="http://schemas.microsoft.com/office/drawing/2014/main" val="20002"/>
                    </a:ext>
                  </a:extLst>
                </a:gridCol>
              </a:tblGrid>
              <a:tr h="664275">
                <a:tc>
                  <a:txBody>
                    <a:bodyPr/>
                    <a:lstStyle/>
                    <a:p>
                      <a:r>
                        <a:rPr lang="en-US" sz="2400" u="sng" dirty="0">
                          <a:latin typeface="+mn-lt"/>
                        </a:rPr>
                        <a:t>Student Id</a:t>
                      </a:r>
                    </a:p>
                  </a:txBody>
                  <a:tcPr marL="130442" marR="130442" marT="0" marB="0" anchor="ctr"/>
                </a:tc>
                <a:tc>
                  <a:txBody>
                    <a:bodyPr/>
                    <a:lstStyle/>
                    <a:p>
                      <a:r>
                        <a:rPr lang="en-US" sz="2400" u="sng" dirty="0">
                          <a:latin typeface="+mn-lt"/>
                        </a:rPr>
                        <a:t>Subject ID</a:t>
                      </a:r>
                    </a:p>
                  </a:txBody>
                  <a:tcPr marL="130442" marR="130442" marT="0" marB="0" anchor="ctr"/>
                </a:tc>
                <a:tc>
                  <a:txBody>
                    <a:bodyPr/>
                    <a:lstStyle/>
                    <a:p>
                      <a:r>
                        <a:rPr lang="en-US" sz="2400" dirty="0">
                          <a:latin typeface="+mn-lt"/>
                        </a:rPr>
                        <a:t>Marks</a:t>
                      </a:r>
                    </a:p>
                  </a:txBody>
                  <a:tcPr marL="130442" marR="130442" marT="0" marB="0" anchor="ctr"/>
                </a:tc>
                <a:extLst>
                  <a:ext uri="{0D108BD9-81ED-4DB2-BD59-A6C34878D82A}">
                    <a16:rowId xmlns:a16="http://schemas.microsoft.com/office/drawing/2014/main" val="10000"/>
                  </a:ext>
                </a:extLst>
              </a:tr>
              <a:tr h="452867">
                <a:tc>
                  <a:txBody>
                    <a:bodyPr/>
                    <a:lstStyle/>
                    <a:p>
                      <a:r>
                        <a:rPr lang="en-US" sz="2400" b="1" u="none" kern="100" spc="0" dirty="0">
                          <a:solidFill>
                            <a:srgbClr val="3366FF"/>
                          </a:solidFill>
                          <a:latin typeface="+mn-lt"/>
                        </a:rPr>
                        <a:t>S1001</a:t>
                      </a:r>
                    </a:p>
                  </a:txBody>
                  <a:tcPr marL="130442" marR="130442" marT="0" marB="0" anchor="ctr"/>
                </a:tc>
                <a:tc>
                  <a:txBody>
                    <a:bodyPr/>
                    <a:lstStyle/>
                    <a:p>
                      <a:r>
                        <a:rPr lang="en-US" sz="2400" u="none" kern="100" spc="0" dirty="0">
                          <a:solidFill>
                            <a:schemeClr val="accent6"/>
                          </a:solidFill>
                          <a:latin typeface="+mn-lt"/>
                        </a:rPr>
                        <a:t>S100</a:t>
                      </a:r>
                    </a:p>
                  </a:txBody>
                  <a:tcPr marL="130442" marR="130442" marT="0" marB="0" anchor="ctr"/>
                </a:tc>
                <a:tc>
                  <a:txBody>
                    <a:bodyPr/>
                    <a:lstStyle/>
                    <a:p>
                      <a:r>
                        <a:rPr lang="en-US" sz="2400" kern="100" spc="0" dirty="0">
                          <a:latin typeface="+mn-lt"/>
                        </a:rPr>
                        <a:t>87</a:t>
                      </a:r>
                    </a:p>
                  </a:txBody>
                  <a:tcPr marL="130442" marR="130442" marT="0" marB="0" anchor="ctr"/>
                </a:tc>
                <a:extLst>
                  <a:ext uri="{0D108BD9-81ED-4DB2-BD59-A6C34878D82A}">
                    <a16:rowId xmlns:a16="http://schemas.microsoft.com/office/drawing/2014/main" val="10001"/>
                  </a:ext>
                </a:extLst>
              </a:tr>
              <a:tr h="452867">
                <a:tc>
                  <a:txBody>
                    <a:bodyPr/>
                    <a:lstStyle/>
                    <a:p>
                      <a:r>
                        <a:rPr lang="en-US" sz="2400" b="1" u="none" kern="100" spc="0" dirty="0">
                          <a:solidFill>
                            <a:srgbClr val="3366FF"/>
                          </a:solidFill>
                          <a:latin typeface="+mn-lt"/>
                        </a:rPr>
                        <a:t>S1001</a:t>
                      </a:r>
                    </a:p>
                  </a:txBody>
                  <a:tcPr marL="130442" marR="130442" marT="0" marB="0" anchor="ctr"/>
                </a:tc>
                <a:tc>
                  <a:txBody>
                    <a:bodyPr/>
                    <a:lstStyle/>
                    <a:p>
                      <a:r>
                        <a:rPr lang="en-US" sz="2400" u="none" kern="100" spc="0" dirty="0">
                          <a:latin typeface="+mn-lt"/>
                        </a:rPr>
                        <a:t>S200</a:t>
                      </a:r>
                    </a:p>
                  </a:txBody>
                  <a:tcPr marL="130442" marR="130442" marT="0" marB="0" anchor="ctr"/>
                </a:tc>
                <a:tc>
                  <a:txBody>
                    <a:bodyPr/>
                    <a:lstStyle/>
                    <a:p>
                      <a:r>
                        <a:rPr lang="en-US" sz="2400" kern="100" spc="0" dirty="0">
                          <a:latin typeface="+mn-lt"/>
                        </a:rPr>
                        <a:t>65</a:t>
                      </a:r>
                    </a:p>
                  </a:txBody>
                  <a:tcPr marL="130442" marR="130442" marT="0" marB="0" anchor="ctr"/>
                </a:tc>
                <a:extLst>
                  <a:ext uri="{0D108BD9-81ED-4DB2-BD59-A6C34878D82A}">
                    <a16:rowId xmlns:a16="http://schemas.microsoft.com/office/drawing/2014/main" val="10002"/>
                  </a:ext>
                </a:extLst>
              </a:tr>
              <a:tr h="452867">
                <a:tc>
                  <a:txBody>
                    <a:bodyPr/>
                    <a:lstStyle/>
                    <a:p>
                      <a:r>
                        <a:rPr lang="en-US" sz="2400" b="1" u="none" kern="100" spc="0" dirty="0">
                          <a:latin typeface="+mn-lt"/>
                        </a:rPr>
                        <a:t>S1002</a:t>
                      </a:r>
                    </a:p>
                  </a:txBody>
                  <a:tcPr marL="130442" marR="130442" marT="0" marB="0" anchor="ctr"/>
                </a:tc>
                <a:tc>
                  <a:txBody>
                    <a:bodyPr/>
                    <a:lstStyle/>
                    <a:p>
                      <a:r>
                        <a:rPr lang="en-US" sz="2400" u="none" kern="100" spc="0" dirty="0">
                          <a:solidFill>
                            <a:srgbClr val="A65E06"/>
                          </a:solidFill>
                          <a:latin typeface="+mn-lt"/>
                        </a:rPr>
                        <a:t>S100</a:t>
                      </a:r>
                    </a:p>
                  </a:txBody>
                  <a:tcPr marL="130442" marR="130442" marT="0" marB="0" anchor="ctr"/>
                </a:tc>
                <a:tc>
                  <a:txBody>
                    <a:bodyPr/>
                    <a:lstStyle/>
                    <a:p>
                      <a:r>
                        <a:rPr lang="en-US" sz="2400" kern="100" spc="0" dirty="0">
                          <a:latin typeface="+mn-lt"/>
                        </a:rPr>
                        <a:t>45</a:t>
                      </a:r>
                    </a:p>
                  </a:txBody>
                  <a:tcPr marL="130442" marR="130442" marT="0" marB="0" anchor="ctr"/>
                </a:tc>
                <a:extLst>
                  <a:ext uri="{0D108BD9-81ED-4DB2-BD59-A6C34878D82A}">
                    <a16:rowId xmlns:a16="http://schemas.microsoft.com/office/drawing/2014/main" val="10003"/>
                  </a:ext>
                </a:extLst>
              </a:tr>
              <a:tr h="452867">
                <a:tc>
                  <a:txBody>
                    <a:bodyPr/>
                    <a:lstStyle/>
                    <a:p>
                      <a:r>
                        <a:rPr lang="en-US" sz="2400" b="1" u="none" kern="100" spc="0" dirty="0">
                          <a:latin typeface="+mn-lt"/>
                        </a:rPr>
                        <a:t>S1002</a:t>
                      </a:r>
                    </a:p>
                  </a:txBody>
                  <a:tcPr marL="130442" marR="130442" marT="0" marB="0" anchor="ctr"/>
                </a:tc>
                <a:tc>
                  <a:txBody>
                    <a:bodyPr/>
                    <a:lstStyle/>
                    <a:p>
                      <a:r>
                        <a:rPr lang="en-US" sz="2400" u="none" kern="100" spc="0" dirty="0">
                          <a:latin typeface="+mn-lt"/>
                        </a:rPr>
                        <a:t>S200</a:t>
                      </a:r>
                    </a:p>
                  </a:txBody>
                  <a:tcPr marL="130442" marR="130442" marT="0" marB="0" anchor="ctr"/>
                </a:tc>
                <a:tc>
                  <a:txBody>
                    <a:bodyPr/>
                    <a:lstStyle/>
                    <a:p>
                      <a:r>
                        <a:rPr lang="en-US" sz="2400" kern="100" spc="0" dirty="0">
                          <a:latin typeface="+mn-lt"/>
                        </a:rPr>
                        <a:t>74</a:t>
                      </a:r>
                    </a:p>
                  </a:txBody>
                  <a:tcPr marL="130442" marR="130442" marT="0" marB="0" anchor="ctr"/>
                </a:tc>
                <a:extLst>
                  <a:ext uri="{0D108BD9-81ED-4DB2-BD59-A6C34878D82A}">
                    <a16:rowId xmlns:a16="http://schemas.microsoft.com/office/drawing/2014/main" val="10004"/>
                  </a:ext>
                </a:extLst>
              </a:tr>
              <a:tr h="452867">
                <a:tc>
                  <a:txBody>
                    <a:bodyPr/>
                    <a:lstStyle/>
                    <a:p>
                      <a:r>
                        <a:rPr lang="en-US" sz="2400" b="1" u="none" kern="100" spc="0" dirty="0">
                          <a:latin typeface="+mn-lt"/>
                        </a:rPr>
                        <a:t>S1003</a:t>
                      </a:r>
                    </a:p>
                  </a:txBody>
                  <a:tcPr marL="130442" marR="130442" marT="0" marB="0" anchor="ctr"/>
                </a:tc>
                <a:tc>
                  <a:txBody>
                    <a:bodyPr/>
                    <a:lstStyle/>
                    <a:p>
                      <a:r>
                        <a:rPr lang="en-US" sz="2400" u="none" kern="100" spc="0" dirty="0">
                          <a:latin typeface="+mn-lt"/>
                        </a:rPr>
                        <a:t>S200</a:t>
                      </a:r>
                    </a:p>
                  </a:txBody>
                  <a:tcPr marL="130442" marR="130442" marT="0" marB="0" anchor="ctr"/>
                </a:tc>
                <a:tc>
                  <a:txBody>
                    <a:bodyPr/>
                    <a:lstStyle/>
                    <a:p>
                      <a:r>
                        <a:rPr lang="en-US" sz="2400" kern="100" spc="0" dirty="0">
                          <a:latin typeface="+mn-lt"/>
                        </a:rPr>
                        <a:t>64</a:t>
                      </a:r>
                    </a:p>
                  </a:txBody>
                  <a:tcPr marL="130442" marR="130442" marT="0" marB="0" anchor="ctr"/>
                </a:tc>
                <a:extLst>
                  <a:ext uri="{0D108BD9-81ED-4DB2-BD59-A6C34878D82A}">
                    <a16:rowId xmlns:a16="http://schemas.microsoft.com/office/drawing/2014/main" val="10005"/>
                  </a:ext>
                </a:extLst>
              </a:tr>
            </a:tbl>
          </a:graphicData>
        </a:graphic>
      </p:graphicFrame>
      <p:sp>
        <p:nvSpPr>
          <p:cNvPr id="12" name="Title 1"/>
          <p:cNvSpPr txBox="1">
            <a:spLocks/>
          </p:cNvSpPr>
          <p:nvPr/>
        </p:nvSpPr>
        <p:spPr>
          <a:xfrm>
            <a:off x="6705368" y="2956444"/>
            <a:ext cx="4277238" cy="482567"/>
          </a:xfrm>
          <a:prstGeom prst="rect">
            <a:avLst/>
          </a:prstGeom>
        </p:spPr>
        <p:txBody>
          <a:bodyPr>
            <a:no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000" dirty="0">
                <a:ln w="3175" cmpd="sng">
                  <a:noFill/>
                </a:ln>
                <a:ea typeface="+mj-ea"/>
                <a:cs typeface="+mj-cs"/>
              </a:rPr>
              <a:t>Student Marks Table </a:t>
            </a:r>
            <a:r>
              <a:rPr lang="mr-IN" sz="2000" dirty="0">
                <a:ln w="3175" cmpd="sng">
                  <a:noFill/>
                </a:ln>
                <a:ea typeface="+mj-ea"/>
                <a:cs typeface="+mj-cs"/>
              </a:rPr>
              <a:t>–</a:t>
            </a:r>
            <a:r>
              <a:rPr lang="en-US" sz="2000" dirty="0">
                <a:ln w="3175" cmpd="sng">
                  <a:noFill/>
                </a:ln>
                <a:ea typeface="+mj-ea"/>
                <a:cs typeface="+mj-cs"/>
              </a:rPr>
              <a:t> Sample Data</a:t>
            </a:r>
            <a:endParaRPr kumimoji="0" lang="en-US" sz="2000" b="0" i="0" u="none" strike="noStrike" kern="1200" cap="none" spc="0" normalizeH="0" noProof="0" dirty="0">
              <a:ln w="3175" cmpd="sng">
                <a:noFill/>
              </a:ln>
              <a:solidFill>
                <a:schemeClr val="tx1"/>
              </a:solidFill>
              <a:effectLst/>
              <a:uLnTx/>
              <a:uFillTx/>
              <a:ea typeface="+mj-ea"/>
              <a:cs typeface="+mj-cs"/>
            </a:endParaRPr>
          </a:p>
        </p:txBody>
      </p:sp>
      <p:sp>
        <p:nvSpPr>
          <p:cNvPr id="3" name="Footer Placeholder 2">
            <a:extLst>
              <a:ext uri="{FF2B5EF4-FFF2-40B4-BE49-F238E27FC236}">
                <a16:creationId xmlns:a16="http://schemas.microsoft.com/office/drawing/2014/main" id="{D9C26856-7DDD-824A-BB17-BD6F22582E2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213473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A set of attribute (s) whose values are required to match values of a column in the same or another table</a:t>
            </a:r>
          </a:p>
          <a:p>
            <a:r>
              <a:rPr lang="en-US" dirty="0"/>
              <a:t>Foreign Key of a table (child table) should be the unique key in the parent table</a:t>
            </a:r>
          </a:p>
          <a:p>
            <a:r>
              <a:rPr lang="en-US" dirty="0"/>
              <a:t>In the child table, FK need not have to be unique and they can also be null</a:t>
            </a:r>
          </a:p>
          <a:p>
            <a:r>
              <a:rPr lang="en-US" dirty="0"/>
              <a:t>FK establishes relationships between the relational tables</a:t>
            </a:r>
          </a:p>
          <a:p>
            <a:endParaRPr lang="en-US" dirty="0"/>
          </a:p>
        </p:txBody>
      </p:sp>
      <p:sp>
        <p:nvSpPr>
          <p:cNvPr id="4" name="Title 3"/>
          <p:cNvSpPr>
            <a:spLocks noGrp="1"/>
          </p:cNvSpPr>
          <p:nvPr>
            <p:ph type="title"/>
          </p:nvPr>
        </p:nvSpPr>
        <p:spPr/>
        <p:txBody>
          <a:bodyPr>
            <a:normAutofit fontScale="90000"/>
          </a:bodyPr>
          <a:lstStyle/>
          <a:p>
            <a:r>
              <a:rPr lang="en-US" dirty="0"/>
              <a:t>FOREIGN KEY </a:t>
            </a:r>
          </a:p>
        </p:txBody>
      </p:sp>
      <p:sp>
        <p:nvSpPr>
          <p:cNvPr id="2" name="Slide Number Placeholder 1">
            <a:extLst>
              <a:ext uri="{FF2B5EF4-FFF2-40B4-BE49-F238E27FC236}">
                <a16:creationId xmlns:a16="http://schemas.microsoft.com/office/drawing/2014/main" id="{41DE85C3-498C-3E46-AD57-77774D7379EE}"/>
              </a:ext>
            </a:extLst>
          </p:cNvPr>
          <p:cNvSpPr>
            <a:spLocks noGrp="1"/>
          </p:cNvSpPr>
          <p:nvPr>
            <p:ph type="sldNum" sz="quarter" idx="4"/>
          </p:nvPr>
        </p:nvSpPr>
        <p:spPr/>
        <p:txBody>
          <a:bodyPr/>
          <a:lstStyle/>
          <a:p>
            <a:fld id="{6A7BD299-4115-435C-9390-0BF281B3F2C8}" type="slidenum">
              <a:rPr lang="en-US" smtClean="0"/>
              <a:pPr/>
              <a:t>21</a:t>
            </a:fld>
            <a:endParaRPr lang="en-US" dirty="0"/>
          </a:p>
        </p:txBody>
      </p:sp>
      <p:graphicFrame>
        <p:nvGraphicFramePr>
          <p:cNvPr id="6" name="Content Placeholder 6"/>
          <p:cNvGraphicFramePr>
            <a:graphicFrameLocks/>
          </p:cNvGraphicFramePr>
          <p:nvPr>
            <p:extLst>
              <p:ext uri="{D42A27DB-BD31-4B8C-83A1-F6EECF244321}">
                <p14:modId xmlns:p14="http://schemas.microsoft.com/office/powerpoint/2010/main" val="2655689484"/>
              </p:ext>
            </p:extLst>
          </p:nvPr>
        </p:nvGraphicFramePr>
        <p:xfrm>
          <a:off x="3645791" y="5879058"/>
          <a:ext cx="3517381" cy="822960"/>
        </p:xfrm>
        <a:graphic>
          <a:graphicData uri="http://schemas.openxmlformats.org/drawingml/2006/table">
            <a:tbl>
              <a:tblPr firstRow="1" bandRow="1">
                <a:tableStyleId>{5C22544A-7EE6-4342-B048-85BDC9FD1C3A}</a:tableStyleId>
              </a:tblPr>
              <a:tblGrid>
                <a:gridCol w="1513422">
                  <a:extLst>
                    <a:ext uri="{9D8B030D-6E8A-4147-A177-3AD203B41FA5}">
                      <a16:colId xmlns:a16="http://schemas.microsoft.com/office/drawing/2014/main" val="20000"/>
                    </a:ext>
                  </a:extLst>
                </a:gridCol>
                <a:gridCol w="2003959">
                  <a:extLst>
                    <a:ext uri="{9D8B030D-6E8A-4147-A177-3AD203B41FA5}">
                      <a16:colId xmlns:a16="http://schemas.microsoft.com/office/drawing/2014/main" val="20001"/>
                    </a:ext>
                  </a:extLst>
                </a:gridCol>
              </a:tblGrid>
              <a:tr h="541646">
                <a:tc>
                  <a:txBody>
                    <a:bodyPr/>
                    <a:lstStyle/>
                    <a:p>
                      <a:r>
                        <a:rPr lang="en-US" sz="2400" u="sng" dirty="0">
                          <a:latin typeface="+mn-lt"/>
                        </a:rPr>
                        <a:t>Branch Id</a:t>
                      </a:r>
                    </a:p>
                  </a:txBody>
                  <a:tcPr marL="130442" marR="130442" anchor="ctr"/>
                </a:tc>
                <a:tc>
                  <a:txBody>
                    <a:bodyPr/>
                    <a:lstStyle/>
                    <a:p>
                      <a:r>
                        <a:rPr lang="en-US" sz="2400" dirty="0">
                          <a:latin typeface="+mn-lt"/>
                        </a:rPr>
                        <a:t>Branch Name</a:t>
                      </a:r>
                    </a:p>
                  </a:txBody>
                  <a:tcPr marL="130442" marR="130442" anchor="ctr"/>
                </a:tc>
                <a:extLst>
                  <a:ext uri="{0D108BD9-81ED-4DB2-BD59-A6C34878D82A}">
                    <a16:rowId xmlns:a16="http://schemas.microsoft.com/office/drawing/2014/main" val="10000"/>
                  </a:ext>
                </a:extLst>
              </a:tr>
            </a:tbl>
          </a:graphicData>
        </a:graphic>
      </p:graphicFrame>
      <p:sp>
        <p:nvSpPr>
          <p:cNvPr id="7" name="Title 1"/>
          <p:cNvSpPr txBox="1">
            <a:spLocks/>
          </p:cNvSpPr>
          <p:nvPr/>
        </p:nvSpPr>
        <p:spPr>
          <a:xfrm>
            <a:off x="521475" y="5945937"/>
            <a:ext cx="3296170" cy="407888"/>
          </a:xfrm>
          <a:prstGeom prst="rect">
            <a:avLst/>
          </a:prstGeom>
        </p:spPr>
        <p:txBody>
          <a:bodyPr>
            <a:normAutofit fontScale="85000" lnSpcReduction="10000"/>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400" dirty="0">
                <a:ln w="3175" cmpd="sng">
                  <a:noFill/>
                </a:ln>
                <a:latin typeface="Helvetica LT Std Cond Light" pitchFamily="34" charset="0"/>
                <a:ea typeface="+mj-ea"/>
                <a:cs typeface="+mj-cs"/>
              </a:rPr>
              <a:t>Branch Table(Parent Table)</a:t>
            </a:r>
          </a:p>
          <a:p>
            <a:pPr marL="0" marR="0" lvl="0" indent="0" defTabSz="527975"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w="3175" cmpd="sng">
                <a:noFill/>
              </a:ln>
              <a:solidFill>
                <a:schemeClr val="tx1"/>
              </a:solidFill>
              <a:effectLst/>
              <a:uLnTx/>
              <a:uFillTx/>
              <a:latin typeface="Helvetica LT Std Cond Light" pitchFamily="34" charset="0"/>
              <a:ea typeface="+mj-ea"/>
              <a:cs typeface="+mj-cs"/>
            </a:endParaRPr>
          </a:p>
        </p:txBody>
      </p:sp>
      <p:sp>
        <p:nvSpPr>
          <p:cNvPr id="9" name="Title 1"/>
          <p:cNvSpPr txBox="1">
            <a:spLocks/>
          </p:cNvSpPr>
          <p:nvPr/>
        </p:nvSpPr>
        <p:spPr>
          <a:xfrm>
            <a:off x="7681325" y="5653830"/>
            <a:ext cx="1844405" cy="471219"/>
          </a:xfrm>
          <a:prstGeom prst="rect">
            <a:avLst/>
          </a:prstGeom>
        </p:spPr>
        <p:txBody>
          <a:bodyPr>
            <a:normAutofit/>
          </a:bodyPr>
          <a:lstStyle/>
          <a:p>
            <a:pPr algn="ctr" defTabSz="527975">
              <a:spcBef>
                <a:spcPct val="0"/>
              </a:spcBef>
              <a:defRPr/>
            </a:pPr>
            <a:r>
              <a:rPr lang="en-US" sz="2400" dirty="0">
                <a:ln w="3175" cmpd="sng">
                  <a:noFill/>
                </a:ln>
                <a:latin typeface="Helvetica LT Std Cond Light" pitchFamily="34" charset="0"/>
                <a:ea typeface="+mj-ea"/>
                <a:cs typeface="+mj-cs"/>
              </a:rPr>
              <a:t>Foreign Key</a:t>
            </a:r>
          </a:p>
        </p:txBody>
      </p:sp>
      <p:cxnSp>
        <p:nvCxnSpPr>
          <p:cNvPr id="10" name="Straight Connector 9"/>
          <p:cNvCxnSpPr/>
          <p:nvPr/>
        </p:nvCxnSpPr>
        <p:spPr>
          <a:xfrm flipH="1">
            <a:off x="4637316" y="5097982"/>
            <a:ext cx="2796489" cy="724568"/>
          </a:xfrm>
          <a:prstGeom prst="line">
            <a:avLst/>
          </a:prstGeom>
          <a:ln w="28575" cap="flat" cmpd="sng" algn="ctr">
            <a:solidFill>
              <a:schemeClr val="accent5"/>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1" name="Content Placeholder 6"/>
          <p:cNvGraphicFramePr>
            <a:graphicFrameLocks/>
          </p:cNvGraphicFramePr>
          <p:nvPr>
            <p:extLst>
              <p:ext uri="{D42A27DB-BD31-4B8C-83A1-F6EECF244321}">
                <p14:modId xmlns:p14="http://schemas.microsoft.com/office/powerpoint/2010/main" val="2596616912"/>
              </p:ext>
            </p:extLst>
          </p:nvPr>
        </p:nvGraphicFramePr>
        <p:xfrm>
          <a:off x="804764" y="4400443"/>
          <a:ext cx="7847960" cy="822960"/>
        </p:xfrm>
        <a:graphic>
          <a:graphicData uri="http://schemas.openxmlformats.org/drawingml/2006/table">
            <a:tbl>
              <a:tblPr firstRow="1" bandRow="1">
                <a:tableStyleId>{5C22544A-7EE6-4342-B048-85BDC9FD1C3A}</a:tableStyleId>
              </a:tblPr>
              <a:tblGrid>
                <a:gridCol w="1737949">
                  <a:extLst>
                    <a:ext uri="{9D8B030D-6E8A-4147-A177-3AD203B41FA5}">
                      <a16:colId xmlns:a16="http://schemas.microsoft.com/office/drawing/2014/main" val="20000"/>
                    </a:ext>
                  </a:extLst>
                </a:gridCol>
                <a:gridCol w="1435599">
                  <a:extLst>
                    <a:ext uri="{9D8B030D-6E8A-4147-A177-3AD203B41FA5}">
                      <a16:colId xmlns:a16="http://schemas.microsoft.com/office/drawing/2014/main" val="20001"/>
                    </a:ext>
                  </a:extLst>
                </a:gridCol>
                <a:gridCol w="1295428">
                  <a:extLst>
                    <a:ext uri="{9D8B030D-6E8A-4147-A177-3AD203B41FA5}">
                      <a16:colId xmlns:a16="http://schemas.microsoft.com/office/drawing/2014/main" val="20002"/>
                    </a:ext>
                  </a:extLst>
                </a:gridCol>
                <a:gridCol w="1580360">
                  <a:extLst>
                    <a:ext uri="{9D8B030D-6E8A-4147-A177-3AD203B41FA5}">
                      <a16:colId xmlns:a16="http://schemas.microsoft.com/office/drawing/2014/main" val="20003"/>
                    </a:ext>
                  </a:extLst>
                </a:gridCol>
                <a:gridCol w="1798624">
                  <a:extLst>
                    <a:ext uri="{9D8B030D-6E8A-4147-A177-3AD203B41FA5}">
                      <a16:colId xmlns:a16="http://schemas.microsoft.com/office/drawing/2014/main" val="20004"/>
                    </a:ext>
                  </a:extLst>
                </a:gridCol>
              </a:tblGrid>
              <a:tr h="686306">
                <a:tc>
                  <a:txBody>
                    <a:bodyPr/>
                    <a:lstStyle/>
                    <a:p>
                      <a:r>
                        <a:rPr lang="en-US" sz="2400" u="sng" dirty="0">
                          <a:latin typeface="+mn-lt"/>
                        </a:rPr>
                        <a:t>Student Id</a:t>
                      </a:r>
                    </a:p>
                  </a:txBody>
                  <a:tcPr marL="130442" marR="130442" anchor="ctr"/>
                </a:tc>
                <a:tc>
                  <a:txBody>
                    <a:bodyPr/>
                    <a:lstStyle/>
                    <a:p>
                      <a:r>
                        <a:rPr lang="en-US" sz="2400" dirty="0">
                          <a:latin typeface="+mn-lt"/>
                        </a:rPr>
                        <a:t>Name</a:t>
                      </a:r>
                    </a:p>
                  </a:txBody>
                  <a:tcPr marL="130442" marR="130442" anchor="ctr"/>
                </a:tc>
                <a:tc>
                  <a:txBody>
                    <a:bodyPr/>
                    <a:lstStyle/>
                    <a:p>
                      <a:pPr marL="0" marR="0" indent="0" algn="l" defTabSz="527975" rtl="0" eaLnBrk="1" fontAlgn="auto" latinLnBrk="0" hangingPunct="1">
                        <a:lnSpc>
                          <a:spcPct val="100000"/>
                        </a:lnSpc>
                        <a:spcBef>
                          <a:spcPts val="0"/>
                        </a:spcBef>
                        <a:spcAft>
                          <a:spcPts val="0"/>
                        </a:spcAft>
                        <a:buClrTx/>
                        <a:buSzTx/>
                        <a:buFontTx/>
                        <a:buNone/>
                        <a:tabLst/>
                        <a:defRPr/>
                      </a:pPr>
                      <a:r>
                        <a:rPr lang="en-US" sz="2400" dirty="0">
                          <a:latin typeface="+mn-lt"/>
                        </a:rPr>
                        <a:t>Email Id</a:t>
                      </a:r>
                    </a:p>
                  </a:txBody>
                  <a:tcPr marL="130442" marR="130442" anchor="ctr"/>
                </a:tc>
                <a:tc>
                  <a:txBody>
                    <a:bodyPr/>
                    <a:lstStyle/>
                    <a:p>
                      <a:pPr marL="0" marR="0" indent="0" algn="l" defTabSz="527975" rtl="0" eaLnBrk="1" fontAlgn="auto" latinLnBrk="0" hangingPunct="1">
                        <a:lnSpc>
                          <a:spcPct val="100000"/>
                        </a:lnSpc>
                        <a:spcBef>
                          <a:spcPts val="0"/>
                        </a:spcBef>
                        <a:spcAft>
                          <a:spcPts val="0"/>
                        </a:spcAft>
                        <a:buClrTx/>
                        <a:buSzTx/>
                        <a:buFontTx/>
                        <a:buNone/>
                        <a:tabLst/>
                        <a:defRPr/>
                      </a:pPr>
                      <a:r>
                        <a:rPr lang="en-US" sz="2400" dirty="0">
                          <a:latin typeface="+mn-lt"/>
                        </a:rPr>
                        <a:t>Mobile No</a:t>
                      </a:r>
                    </a:p>
                  </a:txBody>
                  <a:tcPr marL="130442" marR="130442" anchor="ctr"/>
                </a:tc>
                <a:tc>
                  <a:txBody>
                    <a:bodyPr/>
                    <a:lstStyle/>
                    <a:p>
                      <a:r>
                        <a:rPr lang="en-US" sz="2400" dirty="0">
                          <a:latin typeface="+mn-lt"/>
                        </a:rPr>
                        <a:t>Branch Id</a:t>
                      </a:r>
                    </a:p>
                  </a:txBody>
                  <a:tcPr marL="130442" marR="130442" anchor="ctr"/>
                </a:tc>
                <a:extLst>
                  <a:ext uri="{0D108BD9-81ED-4DB2-BD59-A6C34878D82A}">
                    <a16:rowId xmlns:a16="http://schemas.microsoft.com/office/drawing/2014/main" val="10000"/>
                  </a:ext>
                </a:extLst>
              </a:tr>
            </a:tbl>
          </a:graphicData>
        </a:graphic>
      </p:graphicFrame>
      <p:sp>
        <p:nvSpPr>
          <p:cNvPr id="12" name="Title 1"/>
          <p:cNvSpPr txBox="1">
            <a:spLocks/>
          </p:cNvSpPr>
          <p:nvPr/>
        </p:nvSpPr>
        <p:spPr>
          <a:xfrm>
            <a:off x="-540179" y="3773880"/>
            <a:ext cx="5419478" cy="636225"/>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400" dirty="0">
                <a:ln w="3175" cmpd="sng">
                  <a:noFill/>
                </a:ln>
                <a:ea typeface="+mj-ea"/>
                <a:cs typeface="+mj-cs"/>
              </a:rPr>
              <a:t>Student Table(child Table)</a:t>
            </a:r>
            <a:endParaRPr kumimoji="0" lang="en-US" sz="2400" b="0" i="0" u="none" strike="noStrike" kern="1200" cap="none" spc="0" normalizeH="0" noProof="0" dirty="0">
              <a:ln w="3175" cmpd="sng">
                <a:noFill/>
              </a:ln>
              <a:solidFill>
                <a:schemeClr val="tx1"/>
              </a:solidFill>
              <a:effectLst/>
              <a:uLnTx/>
              <a:uFillTx/>
              <a:ea typeface="+mj-ea"/>
              <a:cs typeface="+mj-cs"/>
            </a:endParaRPr>
          </a:p>
          <a:p>
            <a:pPr marL="0" marR="0" lvl="0" indent="0" defTabSz="527975"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w="3175" cmpd="sng">
                <a:noFill/>
              </a:ln>
              <a:solidFill>
                <a:schemeClr val="tx1"/>
              </a:solidFill>
              <a:effectLst/>
              <a:uLnTx/>
              <a:uFillTx/>
              <a:ea typeface="+mj-ea"/>
              <a:cs typeface="+mj-cs"/>
            </a:endParaRPr>
          </a:p>
        </p:txBody>
      </p:sp>
      <p:cxnSp>
        <p:nvCxnSpPr>
          <p:cNvPr id="17" name="Straight Arrow Connector 16"/>
          <p:cNvCxnSpPr>
            <a:stCxn id="9" idx="0"/>
          </p:cNvCxnSpPr>
          <p:nvPr/>
        </p:nvCxnSpPr>
        <p:spPr>
          <a:xfrm flipH="1" flipV="1">
            <a:off x="8068853" y="5154004"/>
            <a:ext cx="534675" cy="499826"/>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 name="Footer Placeholder 2">
            <a:extLst>
              <a:ext uri="{FF2B5EF4-FFF2-40B4-BE49-F238E27FC236}">
                <a16:creationId xmlns:a16="http://schemas.microsoft.com/office/drawing/2014/main" id="{20263C42-0B64-2944-ADD2-EFAC6B88B31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679255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half" idx="1"/>
            <p:extLst>
              <p:ext uri="{D42A27DB-BD31-4B8C-83A1-F6EECF244321}">
                <p14:modId xmlns:p14="http://schemas.microsoft.com/office/powerpoint/2010/main" val="2838106652"/>
              </p:ext>
            </p:extLst>
          </p:nvPr>
        </p:nvGraphicFramePr>
        <p:xfrm>
          <a:off x="528638" y="1363663"/>
          <a:ext cx="6797675" cy="4730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3"/>
          <p:cNvSpPr>
            <a:spLocks noGrp="1"/>
          </p:cNvSpPr>
          <p:nvPr>
            <p:ph type="title"/>
          </p:nvPr>
        </p:nvSpPr>
        <p:spPr/>
        <p:txBody>
          <a:bodyPr>
            <a:normAutofit fontScale="90000"/>
          </a:bodyPr>
          <a:lstStyle/>
          <a:p>
            <a:r>
              <a:rPr lang="en-US" dirty="0"/>
              <a:t>FEATURES OF RDBMS </a:t>
            </a:r>
          </a:p>
        </p:txBody>
      </p:sp>
      <p:sp>
        <p:nvSpPr>
          <p:cNvPr id="2" name="Slide Number Placeholder 1">
            <a:extLst>
              <a:ext uri="{FF2B5EF4-FFF2-40B4-BE49-F238E27FC236}">
                <a16:creationId xmlns:a16="http://schemas.microsoft.com/office/drawing/2014/main" id="{7DD55993-6D7D-414F-99C9-BC0F82218AB9}"/>
              </a:ext>
            </a:extLst>
          </p:cNvPr>
          <p:cNvSpPr>
            <a:spLocks noGrp="1"/>
          </p:cNvSpPr>
          <p:nvPr>
            <p:ph type="sldNum" sz="quarter" idx="4"/>
          </p:nvPr>
        </p:nvSpPr>
        <p:spPr/>
        <p:txBody>
          <a:bodyPr/>
          <a:lstStyle/>
          <a:p>
            <a:fld id="{6A7BD299-4115-435C-9390-0BF281B3F2C8}" type="slidenum">
              <a:rPr lang="en-US" smtClean="0"/>
              <a:pPr/>
              <a:t>22</a:t>
            </a:fld>
            <a:endParaRPr lang="en-US" dirty="0"/>
          </a:p>
        </p:txBody>
      </p:sp>
      <p:pic>
        <p:nvPicPr>
          <p:cNvPr id="5" name="Picture 4">
            <a:extLst>
              <a:ext uri="{FF2B5EF4-FFF2-40B4-BE49-F238E27FC236}">
                <a16:creationId xmlns:a16="http://schemas.microsoft.com/office/drawing/2014/main" id="{3D91E7E1-5384-7642-8080-050E557D4022}"/>
              </a:ext>
            </a:extLst>
          </p:cNvPr>
          <p:cNvPicPr>
            <a:picLocks noChangeAspect="1"/>
          </p:cNvPicPr>
          <p:nvPr/>
        </p:nvPicPr>
        <p:blipFill>
          <a:blip r:embed="rId8"/>
          <a:stretch>
            <a:fillRect/>
          </a:stretch>
        </p:blipFill>
        <p:spPr>
          <a:xfrm>
            <a:off x="8801314" y="2568884"/>
            <a:ext cx="2699719" cy="2699719"/>
          </a:xfrm>
          <a:prstGeom prst="rect">
            <a:avLst/>
          </a:prstGeom>
        </p:spPr>
      </p:pic>
      <p:sp>
        <p:nvSpPr>
          <p:cNvPr id="3" name="Footer Placeholder 2">
            <a:extLst>
              <a:ext uri="{FF2B5EF4-FFF2-40B4-BE49-F238E27FC236}">
                <a16:creationId xmlns:a16="http://schemas.microsoft.com/office/drawing/2014/main" id="{11C44FA7-C3D6-9145-ADEC-4094FADA26E4}"/>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229758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graphicEl>
                                              <a:dgm id="{55189F24-BD20-4B63-8B45-90B5F69089F9}"/>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graphicEl>
                                              <a:dgm id="{6693C403-7AB9-43D9-B336-F773E702FD30}"/>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graphicEl>
                                              <a:dgm id="{B4A19C53-18E1-4204-87FB-EBF3211E5430}"/>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dgm id="{1033D016-9416-4A16-B69D-5CE14537DE95}"/>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graphicEl>
                                              <a:dgm id="{D393A015-3B53-4EA4-81D0-8C7D4434661E}"/>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graphicEl>
                                              <a:dgm id="{5A6A61A2-2930-42E2-B156-6DB7ACBFDF7E}"/>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Normalization</a:t>
            </a:r>
            <a:endParaRPr lang="en-IN" dirty="0"/>
          </a:p>
        </p:txBody>
      </p:sp>
    </p:spTree>
    <p:extLst>
      <p:ext uri="{BB962C8B-B14F-4D97-AF65-F5344CB8AC3E}">
        <p14:creationId xmlns:p14="http://schemas.microsoft.com/office/powerpoint/2010/main" val="21718968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US" dirty="0"/>
              <a:t>Normalization</a:t>
            </a:r>
          </a:p>
          <a:p>
            <a:r>
              <a:rPr lang="en-US" dirty="0"/>
              <a:t>Decompose larger, complex table into simpler and smaller ones</a:t>
            </a:r>
          </a:p>
          <a:p>
            <a:r>
              <a:rPr lang="en-US" dirty="0"/>
              <a:t>Moves from lower normal forms to higher normal forms</a:t>
            </a:r>
          </a:p>
          <a:p>
            <a:r>
              <a:rPr lang="en-US" dirty="0"/>
              <a:t>Usually done after E-R modeling </a:t>
            </a:r>
          </a:p>
          <a:p>
            <a:pPr lvl="1"/>
            <a:r>
              <a:rPr lang="en-US" dirty="0"/>
              <a:t>Should not include computed fields</a:t>
            </a:r>
          </a:p>
          <a:p>
            <a:endParaRPr lang="en-US" dirty="0"/>
          </a:p>
        </p:txBody>
      </p:sp>
      <p:sp>
        <p:nvSpPr>
          <p:cNvPr id="2" name="Title 1"/>
          <p:cNvSpPr>
            <a:spLocks noGrp="1"/>
          </p:cNvSpPr>
          <p:nvPr>
            <p:ph type="title"/>
          </p:nvPr>
        </p:nvSpPr>
        <p:spPr/>
        <p:txBody>
          <a:bodyPr>
            <a:normAutofit fontScale="90000"/>
          </a:bodyPr>
          <a:lstStyle/>
          <a:p>
            <a:r>
              <a:rPr lang="en-US" dirty="0"/>
              <a:t>NORMALIZATION AND NORMAL FORMS </a:t>
            </a:r>
          </a:p>
        </p:txBody>
      </p:sp>
      <p:sp>
        <p:nvSpPr>
          <p:cNvPr id="4" name="Slide Number Placeholder 3">
            <a:extLst>
              <a:ext uri="{FF2B5EF4-FFF2-40B4-BE49-F238E27FC236}">
                <a16:creationId xmlns:a16="http://schemas.microsoft.com/office/drawing/2014/main" id="{7004A244-BDED-AF47-9FB8-1A1D747A5B16}"/>
              </a:ext>
            </a:extLst>
          </p:cNvPr>
          <p:cNvSpPr>
            <a:spLocks noGrp="1"/>
          </p:cNvSpPr>
          <p:nvPr>
            <p:ph type="sldNum" sz="quarter" idx="4"/>
          </p:nvPr>
        </p:nvSpPr>
        <p:spPr/>
        <p:txBody>
          <a:bodyPr/>
          <a:lstStyle/>
          <a:p>
            <a:fld id="{6A7BD299-4115-435C-9390-0BF281B3F2C8}" type="slidenum">
              <a:rPr lang="en-US" smtClean="0"/>
              <a:pPr/>
              <a:t>24</a:t>
            </a:fld>
            <a:endParaRPr lang="en-US" dirty="0"/>
          </a:p>
        </p:txBody>
      </p:sp>
      <p:pic>
        <p:nvPicPr>
          <p:cNvPr id="7" name="Picture 6">
            <a:extLst>
              <a:ext uri="{FF2B5EF4-FFF2-40B4-BE49-F238E27FC236}">
                <a16:creationId xmlns:a16="http://schemas.microsoft.com/office/drawing/2014/main" id="{37E57285-98F4-F442-BF4F-C51623F4993E}"/>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6832069" y="3395474"/>
            <a:ext cx="4318861" cy="2960876"/>
          </a:xfrm>
          <a:prstGeom prst="rect">
            <a:avLst/>
          </a:prstGeom>
        </p:spPr>
      </p:pic>
      <p:sp>
        <p:nvSpPr>
          <p:cNvPr id="5" name="Footer Placeholder 4">
            <a:extLst>
              <a:ext uri="{FF2B5EF4-FFF2-40B4-BE49-F238E27FC236}">
                <a16:creationId xmlns:a16="http://schemas.microsoft.com/office/drawing/2014/main" id="{5E8363B8-EA8D-234E-B858-F1BADB521999}"/>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574775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sz="half" idx="1"/>
            <p:extLst>
              <p:ext uri="{D42A27DB-BD31-4B8C-83A1-F6EECF244321}">
                <p14:modId xmlns:p14="http://schemas.microsoft.com/office/powerpoint/2010/main" val="76263291"/>
              </p:ext>
            </p:extLst>
          </p:nvPr>
        </p:nvGraphicFramePr>
        <p:xfrm>
          <a:off x="528638" y="1409700"/>
          <a:ext cx="8901112" cy="49466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p:cNvSpPr>
            <a:spLocks noGrp="1"/>
          </p:cNvSpPr>
          <p:nvPr>
            <p:ph type="title"/>
          </p:nvPr>
        </p:nvSpPr>
        <p:spPr/>
        <p:txBody>
          <a:bodyPr>
            <a:normAutofit fontScale="90000"/>
          </a:bodyPr>
          <a:lstStyle/>
          <a:p>
            <a:r>
              <a:rPr lang="en-US" dirty="0"/>
              <a:t>NORMALIZATION AND NORMAL FORMS </a:t>
            </a:r>
            <a:br>
              <a:rPr lang="en-US" dirty="0"/>
            </a:br>
            <a:endParaRPr lang="en-US" dirty="0"/>
          </a:p>
        </p:txBody>
      </p:sp>
      <p:sp>
        <p:nvSpPr>
          <p:cNvPr id="3" name="Slide Number Placeholder 2">
            <a:extLst>
              <a:ext uri="{FF2B5EF4-FFF2-40B4-BE49-F238E27FC236}">
                <a16:creationId xmlns:a16="http://schemas.microsoft.com/office/drawing/2014/main" id="{A9A6FC64-718E-C74A-8F08-411DA150D31B}"/>
              </a:ext>
            </a:extLst>
          </p:cNvPr>
          <p:cNvSpPr>
            <a:spLocks noGrp="1"/>
          </p:cNvSpPr>
          <p:nvPr>
            <p:ph type="sldNum" sz="quarter" idx="4"/>
          </p:nvPr>
        </p:nvSpPr>
        <p:spPr/>
        <p:txBody>
          <a:bodyPr/>
          <a:lstStyle/>
          <a:p>
            <a:fld id="{6A7BD299-4115-435C-9390-0BF281B3F2C8}" type="slidenum">
              <a:rPr lang="en-US" smtClean="0"/>
              <a:pPr/>
              <a:t>25</a:t>
            </a:fld>
            <a:endParaRPr lang="en-US" dirty="0"/>
          </a:p>
        </p:txBody>
      </p:sp>
      <p:sp>
        <p:nvSpPr>
          <p:cNvPr id="5" name="Footer Placeholder 4">
            <a:extLst>
              <a:ext uri="{FF2B5EF4-FFF2-40B4-BE49-F238E27FC236}">
                <a16:creationId xmlns:a16="http://schemas.microsoft.com/office/drawing/2014/main" id="{AFDDACB8-FFFC-FC44-AE49-D1259B2E77B1}"/>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903303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5F3E45CD-05D4-47C4-8627-1066D2CC2D2F}"/>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graphicEl>
                                              <a:dgm id="{47A598B8-3F47-4A5B-AC1B-3458EF65B6B4}"/>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graphicEl>
                                              <a:dgm id="{E94E8B56-5350-4069-8E9F-62FF989E87C5}"/>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graphicEl>
                                              <a:dgm id="{409E6A14-0DE4-433F-A1EC-256061594448}"/>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graphicEl>
                                              <a:dgm id="{6C58D164-5618-48D7-8FCA-35E8381400A4}"/>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graphicEl>
                                              <a:dgm id="{52C71A51-5A03-4150-B883-85ADA12D0ACB}"/>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graphicEl>
                                              <a:dgm id="{FBD7E81D-6567-4642-A429-BC868D37328A}"/>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graphicEl>
                                              <a:dgm id="{C5066BF0-C4CC-4E61-BBCE-A9740DEEBFA9}"/>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graphicEl>
                                              <a:dgm id="{F56B4C95-8F9A-4056-B3DC-1B11DF1FB627}"/>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graphicEl>
                                              <a:dgm id="{AE425328-CBD3-44AD-85F5-441A21FDAEC0}"/>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graphicEl>
                                              <a:dgm id="{36971218-E5F7-4073-B909-5EE755F2A667}"/>
                                            </p:graphic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graphicEl>
                                              <a:dgm id="{E4A03F4E-E634-4CB8-82DF-E9145AA9706F}"/>
                                            </p:graphic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
                                            <p:graphicEl>
                                              <a:dgm id="{3B7E7845-184E-4E9A-AB43-CFA94833D60C}"/>
                                            </p:graphic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
                                            <p:graphicEl>
                                              <a:dgm id="{39820C0A-4DF8-4A59-87B6-A9ED2019E2B5}"/>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In order to produce good database design, ask questions:</a:t>
            </a:r>
          </a:p>
          <a:p>
            <a:r>
              <a:rPr lang="en-US" dirty="0"/>
              <a:t>Does the design ensure all database operations will be efficiently performed?</a:t>
            </a:r>
          </a:p>
          <a:p>
            <a:r>
              <a:rPr lang="en-US" dirty="0"/>
              <a:t>Is there any expensive DBMS operations which are avoidable?</a:t>
            </a:r>
          </a:p>
          <a:p>
            <a:r>
              <a:rPr lang="en-US" dirty="0"/>
              <a:t>Is the information unnecessarily replicated?</a:t>
            </a:r>
          </a:p>
          <a:p>
            <a:endParaRPr lang="en-US" dirty="0"/>
          </a:p>
        </p:txBody>
      </p:sp>
      <p:sp>
        <p:nvSpPr>
          <p:cNvPr id="3" name="Title 2"/>
          <p:cNvSpPr>
            <a:spLocks noGrp="1"/>
          </p:cNvSpPr>
          <p:nvPr>
            <p:ph type="title"/>
          </p:nvPr>
        </p:nvSpPr>
        <p:spPr/>
        <p:txBody>
          <a:bodyPr>
            <a:normAutofit fontScale="90000"/>
          </a:bodyPr>
          <a:lstStyle/>
          <a:p>
            <a:r>
              <a:rPr lang="en-US" dirty="0"/>
              <a:t>NEED FOR NORMALIZATION </a:t>
            </a:r>
          </a:p>
        </p:txBody>
      </p:sp>
      <p:sp>
        <p:nvSpPr>
          <p:cNvPr id="5" name="Slide Number Placeholder 4">
            <a:extLst>
              <a:ext uri="{FF2B5EF4-FFF2-40B4-BE49-F238E27FC236}">
                <a16:creationId xmlns:a16="http://schemas.microsoft.com/office/drawing/2014/main" id="{C79AF29E-1FAE-C247-878D-95EEF95862C5}"/>
              </a:ext>
            </a:extLst>
          </p:cNvPr>
          <p:cNvSpPr>
            <a:spLocks noGrp="1"/>
          </p:cNvSpPr>
          <p:nvPr>
            <p:ph type="sldNum" sz="quarter" idx="4"/>
          </p:nvPr>
        </p:nvSpPr>
        <p:spPr/>
        <p:txBody>
          <a:bodyPr/>
          <a:lstStyle/>
          <a:p>
            <a:fld id="{6A7BD299-4115-435C-9390-0BF281B3F2C8}" type="slidenum">
              <a:rPr lang="en-US" smtClean="0"/>
              <a:pPr/>
              <a:t>26</a:t>
            </a:fld>
            <a:endParaRPr lang="en-US" dirty="0"/>
          </a:p>
        </p:txBody>
      </p:sp>
      <p:pic>
        <p:nvPicPr>
          <p:cNvPr id="4" name="Picture 3">
            <a:extLst>
              <a:ext uri="{FF2B5EF4-FFF2-40B4-BE49-F238E27FC236}">
                <a16:creationId xmlns:a16="http://schemas.microsoft.com/office/drawing/2014/main" id="{3BC18AC1-AE2E-E44F-AE33-22EC5009DFBF}"/>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6832069" y="3395474"/>
            <a:ext cx="4318861" cy="2960876"/>
          </a:xfrm>
          <a:prstGeom prst="rect">
            <a:avLst/>
          </a:prstGeom>
        </p:spPr>
      </p:pic>
      <p:sp>
        <p:nvSpPr>
          <p:cNvPr id="6" name="Footer Placeholder 5">
            <a:extLst>
              <a:ext uri="{FF2B5EF4-FFF2-40B4-BE49-F238E27FC236}">
                <a16:creationId xmlns:a16="http://schemas.microsoft.com/office/drawing/2014/main" id="{08E007C0-E52C-5648-B9D9-82A2B742139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251424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215833056"/>
              </p:ext>
            </p:extLst>
          </p:nvPr>
        </p:nvGraphicFramePr>
        <p:xfrm>
          <a:off x="342495" y="2136873"/>
          <a:ext cx="10817355" cy="4376508"/>
        </p:xfrm>
        <a:graphic>
          <a:graphicData uri="http://schemas.openxmlformats.org/drawingml/2006/table">
            <a:tbl>
              <a:tblPr firstRow="1" bandRow="1">
                <a:tableStyleId>{5C22544A-7EE6-4342-B048-85BDC9FD1C3A}</a:tableStyleId>
              </a:tblPr>
              <a:tblGrid>
                <a:gridCol w="2660256">
                  <a:extLst>
                    <a:ext uri="{9D8B030D-6E8A-4147-A177-3AD203B41FA5}">
                      <a16:colId xmlns:a16="http://schemas.microsoft.com/office/drawing/2014/main" val="20000"/>
                    </a:ext>
                  </a:extLst>
                </a:gridCol>
                <a:gridCol w="3869752">
                  <a:extLst>
                    <a:ext uri="{9D8B030D-6E8A-4147-A177-3AD203B41FA5}">
                      <a16:colId xmlns:a16="http://schemas.microsoft.com/office/drawing/2014/main" val="20001"/>
                    </a:ext>
                  </a:extLst>
                </a:gridCol>
                <a:gridCol w="1716125">
                  <a:extLst>
                    <a:ext uri="{9D8B030D-6E8A-4147-A177-3AD203B41FA5}">
                      <a16:colId xmlns:a16="http://schemas.microsoft.com/office/drawing/2014/main" val="20002"/>
                    </a:ext>
                  </a:extLst>
                </a:gridCol>
                <a:gridCol w="2571222">
                  <a:extLst>
                    <a:ext uri="{9D8B030D-6E8A-4147-A177-3AD203B41FA5}">
                      <a16:colId xmlns:a16="http://schemas.microsoft.com/office/drawing/2014/main" val="20003"/>
                    </a:ext>
                  </a:extLst>
                </a:gridCol>
              </a:tblGrid>
              <a:tr h="422285">
                <a:tc>
                  <a:txBody>
                    <a:bodyPr/>
                    <a:lstStyle/>
                    <a:p>
                      <a:r>
                        <a:rPr lang="en-US" sz="2300" dirty="0">
                          <a:latin typeface="Helvetica LT Std Cond" pitchFamily="34" charset="0"/>
                        </a:rPr>
                        <a:t>Student_Details</a:t>
                      </a:r>
                    </a:p>
                  </a:txBody>
                  <a:tcPr marL="79178" marR="79178" marT="39589" marB="39589"/>
                </a:tc>
                <a:tc>
                  <a:txBody>
                    <a:bodyPr/>
                    <a:lstStyle/>
                    <a:p>
                      <a:r>
                        <a:rPr lang="en-US" sz="2300" dirty="0">
                          <a:latin typeface="Helvetica LT Std Cond" pitchFamily="34" charset="0"/>
                        </a:rPr>
                        <a:t>Course_details</a:t>
                      </a:r>
                    </a:p>
                  </a:txBody>
                  <a:tcPr marL="79178" marR="79178" marT="39589" marB="39589"/>
                </a:tc>
                <a:tc>
                  <a:txBody>
                    <a:bodyPr/>
                    <a:lstStyle/>
                    <a:p>
                      <a:r>
                        <a:rPr lang="en-US" sz="2300" dirty="0">
                          <a:latin typeface="Helvetica LT Std Cond" pitchFamily="34" charset="0"/>
                        </a:rPr>
                        <a:t>Pre-requisite</a:t>
                      </a:r>
                    </a:p>
                  </a:txBody>
                  <a:tcPr marL="79178" marR="79178" marT="39589" marB="39589"/>
                </a:tc>
                <a:tc>
                  <a:txBody>
                    <a:bodyPr/>
                    <a:lstStyle/>
                    <a:p>
                      <a:r>
                        <a:rPr lang="en-US" sz="2300" dirty="0">
                          <a:latin typeface="Helvetica LT Std Cond" pitchFamily="34" charset="0"/>
                        </a:rPr>
                        <a:t>Result_details</a:t>
                      </a:r>
                    </a:p>
                  </a:txBody>
                  <a:tcPr marL="79178" marR="79178" marT="39589" marB="39589"/>
                </a:tc>
                <a:extLst>
                  <a:ext uri="{0D108BD9-81ED-4DB2-BD59-A6C34878D82A}">
                    <a16:rowId xmlns:a16="http://schemas.microsoft.com/office/drawing/2014/main" val="10000"/>
                  </a:ext>
                </a:extLst>
              </a:tr>
              <a:tr h="395892">
                <a:tc>
                  <a:txBody>
                    <a:bodyPr/>
                    <a:lstStyle/>
                    <a:p>
                      <a:r>
                        <a:rPr lang="en-US" sz="2100" dirty="0">
                          <a:latin typeface="Helvetica LT Std Cond" pitchFamily="34" charset="0"/>
                        </a:rPr>
                        <a:t>0101 Tim 11/4/1985</a:t>
                      </a:r>
                    </a:p>
                  </a:txBody>
                  <a:tcPr marL="79178" marR="79178" marT="39589" marB="39589"/>
                </a:tc>
                <a:tc>
                  <a:txBody>
                    <a:bodyPr/>
                    <a:lstStyle/>
                    <a:p>
                      <a:r>
                        <a:rPr lang="en-US" sz="2100" dirty="0">
                          <a:latin typeface="Helvetica LT Std Cond" pitchFamily="34" charset="0"/>
                        </a:rPr>
                        <a:t>M1 Physics</a:t>
                      </a:r>
                      <a:r>
                        <a:rPr lang="en-US" sz="2100" baseline="0" dirty="0">
                          <a:latin typeface="Helvetica LT Std Cond" pitchFamily="34" charset="0"/>
                        </a:rPr>
                        <a:t>-Math-Chemistry        7</a:t>
                      </a:r>
                      <a:endParaRPr lang="en-US" sz="2100" dirty="0">
                        <a:latin typeface="Helvetica LT Std Cond" pitchFamily="34" charset="0"/>
                      </a:endParaRPr>
                    </a:p>
                  </a:txBody>
                  <a:tcPr marL="79178" marR="79178" marT="39589" marB="39589"/>
                </a:tc>
                <a:tc>
                  <a:txBody>
                    <a:bodyPr/>
                    <a:lstStyle/>
                    <a:p>
                      <a:pPr marL="0" indent="0">
                        <a:buNone/>
                      </a:pPr>
                      <a:r>
                        <a:rPr lang="en-US" sz="2100" dirty="0">
                          <a:latin typeface="Helvetica LT Std Cond" pitchFamily="34" charset="0"/>
                        </a:rPr>
                        <a:t>Basic Math</a:t>
                      </a:r>
                    </a:p>
                  </a:txBody>
                  <a:tcPr marL="79178" marR="79178" marT="39589" marB="39589"/>
                </a:tc>
                <a:tc>
                  <a:txBody>
                    <a:bodyPr/>
                    <a:lstStyle/>
                    <a:p>
                      <a:pPr marL="0" indent="0">
                        <a:buNone/>
                      </a:pPr>
                      <a:r>
                        <a:rPr lang="en-US" sz="2100" dirty="0">
                          <a:latin typeface="Helvetica LT Std Cond" pitchFamily="34" charset="0"/>
                        </a:rPr>
                        <a:t>02/11/2015   82      A   </a:t>
                      </a:r>
                    </a:p>
                  </a:txBody>
                  <a:tcPr marL="79178" marR="79178" marT="39589" marB="39589"/>
                </a:tc>
                <a:extLst>
                  <a:ext uri="{0D108BD9-81ED-4DB2-BD59-A6C34878D82A}">
                    <a16:rowId xmlns:a16="http://schemas.microsoft.com/office/drawing/2014/main" val="10001"/>
                  </a:ext>
                </a:extLst>
              </a:tr>
              <a:tr h="395892">
                <a:tc>
                  <a:txBody>
                    <a:bodyPr/>
                    <a:lstStyle/>
                    <a:p>
                      <a:r>
                        <a:rPr lang="en-US" sz="2100" dirty="0">
                          <a:latin typeface="Helvetica LT Std Cond" pitchFamily="34" charset="0"/>
                        </a:rPr>
                        <a:t>0102 Rob 10/04/1986</a:t>
                      </a:r>
                    </a:p>
                  </a:txBody>
                  <a:tcPr marL="79178" marR="79178" marT="39589" marB="39589"/>
                </a:tc>
                <a:tc>
                  <a:txBody>
                    <a:bodyPr/>
                    <a:lstStyle/>
                    <a:p>
                      <a:r>
                        <a:rPr lang="en-US" sz="2100" dirty="0">
                          <a:latin typeface="Helvetica LT Std Cond" pitchFamily="34" charset="0"/>
                        </a:rPr>
                        <a:t>M4 Physics</a:t>
                      </a:r>
                      <a:r>
                        <a:rPr lang="en-US" sz="2100" baseline="0" dirty="0">
                          <a:latin typeface="Helvetica LT Std Cond" pitchFamily="34" charset="0"/>
                        </a:rPr>
                        <a:t>-Bio-Chemistry           8</a:t>
                      </a:r>
                      <a:endParaRPr lang="en-US" sz="2100" dirty="0">
                        <a:latin typeface="Helvetica LT Std Cond" pitchFamily="34" charset="0"/>
                      </a:endParaRPr>
                    </a:p>
                  </a:txBody>
                  <a:tcPr marL="79178" marR="79178" marT="39589" marB="39589"/>
                </a:tc>
                <a:tc>
                  <a:txBody>
                    <a:bodyPr/>
                    <a:lstStyle/>
                    <a:p>
                      <a:pPr marL="0" indent="0">
                        <a:buNone/>
                      </a:pPr>
                      <a:r>
                        <a:rPr lang="en-US" sz="2100" dirty="0">
                          <a:latin typeface="Helvetica LT Std Cond" pitchFamily="34" charset="0"/>
                        </a:rPr>
                        <a:t>Basic Physics</a:t>
                      </a:r>
                    </a:p>
                  </a:txBody>
                  <a:tcPr marL="79178" marR="79178" marT="39589" marB="39589"/>
                </a:tc>
                <a:tc>
                  <a:txBody>
                    <a:bodyPr/>
                    <a:lstStyle/>
                    <a:p>
                      <a:pPr marL="0" indent="0">
                        <a:buNone/>
                      </a:pPr>
                      <a:r>
                        <a:rPr lang="en-US" sz="2100" dirty="0">
                          <a:latin typeface="Helvetica LT Std Cond" pitchFamily="34" charset="0"/>
                        </a:rPr>
                        <a:t>21/11/2015  89       A</a:t>
                      </a:r>
                    </a:p>
                  </a:txBody>
                  <a:tcPr marL="79178" marR="79178" marT="39589" marB="39589"/>
                </a:tc>
                <a:extLst>
                  <a:ext uri="{0D108BD9-81ED-4DB2-BD59-A6C34878D82A}">
                    <a16:rowId xmlns:a16="http://schemas.microsoft.com/office/drawing/2014/main" val="10002"/>
                  </a:ext>
                </a:extLst>
              </a:tr>
              <a:tr h="431060">
                <a:tc>
                  <a:txBody>
                    <a:bodyPr/>
                    <a:lstStyle/>
                    <a:p>
                      <a:r>
                        <a:rPr lang="en-US" sz="2100" dirty="0">
                          <a:latin typeface="Helvetica LT Std Cond" pitchFamily="34" charset="0"/>
                        </a:rPr>
                        <a:t>0103 Mary 11/07/1985</a:t>
                      </a:r>
                    </a:p>
                  </a:txBody>
                  <a:tcPr marL="79178" marR="79178" marT="39589" marB="39589"/>
                </a:tc>
                <a:tc>
                  <a:txBody>
                    <a:bodyPr/>
                    <a:lstStyle/>
                    <a:p>
                      <a:r>
                        <a:rPr lang="en-US" sz="2100" dirty="0">
                          <a:latin typeface="Helvetica LT Std Cond" pitchFamily="34" charset="0"/>
                        </a:rPr>
                        <a:t>B3 Botany-Zoology                     10</a:t>
                      </a:r>
                    </a:p>
                  </a:txBody>
                  <a:tcPr marL="79178" marR="79178" marT="39589" marB="39589"/>
                </a:tc>
                <a:tc>
                  <a:txBody>
                    <a:bodyPr/>
                    <a:lstStyle/>
                    <a:p>
                      <a:pPr>
                        <a:buNone/>
                      </a:pPr>
                      <a:r>
                        <a:rPr lang="en-US" sz="2100" dirty="0">
                          <a:latin typeface="Helvetica LT Std Cond" pitchFamily="34" charset="0"/>
                        </a:rPr>
                        <a:t>Basic Biology</a:t>
                      </a:r>
                    </a:p>
                  </a:txBody>
                  <a:tcPr marL="79178" marR="79178" marT="39589" marB="39589"/>
                </a:tc>
                <a:tc>
                  <a:txBody>
                    <a:bodyPr/>
                    <a:lstStyle/>
                    <a:p>
                      <a:pPr>
                        <a:buNone/>
                      </a:pPr>
                      <a:r>
                        <a:rPr lang="en-US" sz="2100" dirty="0">
                          <a:latin typeface="Helvetica LT Std Cond" pitchFamily="34" charset="0"/>
                        </a:rPr>
                        <a:t>12/11/2015 62        B</a:t>
                      </a:r>
                    </a:p>
                  </a:txBody>
                  <a:tcPr marL="79178" marR="79178" marT="39589" marB="39589"/>
                </a:tc>
                <a:extLst>
                  <a:ext uri="{0D108BD9-81ED-4DB2-BD59-A6C34878D82A}">
                    <a16:rowId xmlns:a16="http://schemas.microsoft.com/office/drawing/2014/main" val="10003"/>
                  </a:ext>
                </a:extLst>
              </a:tr>
              <a:tr h="431060">
                <a:tc>
                  <a:txBody>
                    <a:bodyPr/>
                    <a:lstStyle/>
                    <a:p>
                      <a:r>
                        <a:rPr lang="en-US" sz="2100" dirty="0">
                          <a:latin typeface="Helvetica LT Std Cond" pitchFamily="34" charset="0"/>
                        </a:rPr>
                        <a:t>0104</a:t>
                      </a:r>
                      <a:r>
                        <a:rPr lang="en-US" sz="2100" baseline="0" dirty="0">
                          <a:latin typeface="Helvetica LT Std Cond" pitchFamily="34" charset="0"/>
                        </a:rPr>
                        <a:t> Rob </a:t>
                      </a:r>
                      <a:r>
                        <a:rPr lang="en-US" sz="2100" dirty="0">
                          <a:latin typeface="Helvetica LT Std Cond" pitchFamily="34" charset="0"/>
                        </a:rPr>
                        <a:t>10/04/1986</a:t>
                      </a:r>
                    </a:p>
                  </a:txBody>
                  <a:tcPr marL="79178" marR="79178" marT="39589" marB="39589"/>
                </a:tc>
                <a:tc>
                  <a:txBody>
                    <a:bodyPr/>
                    <a:lstStyle/>
                    <a:p>
                      <a:r>
                        <a:rPr lang="en-US" sz="2100" dirty="0">
                          <a:latin typeface="Helvetica LT Std Cond" pitchFamily="34" charset="0"/>
                        </a:rPr>
                        <a:t>H6</a:t>
                      </a:r>
                      <a:r>
                        <a:rPr lang="en-US" sz="2100" baseline="0" dirty="0">
                          <a:latin typeface="Helvetica LT Std Cond" pitchFamily="34" charset="0"/>
                        </a:rPr>
                        <a:t> History-Geo-Eco                      9 </a:t>
                      </a:r>
                      <a:endParaRPr lang="en-US" sz="2100" dirty="0">
                        <a:latin typeface="Helvetica LT Std Cond" pitchFamily="34" charset="0"/>
                      </a:endParaRPr>
                    </a:p>
                  </a:txBody>
                  <a:tcPr marL="79178" marR="79178" marT="39589" marB="39589"/>
                </a:tc>
                <a:tc>
                  <a:txBody>
                    <a:bodyPr/>
                    <a:lstStyle/>
                    <a:p>
                      <a:pPr>
                        <a:buNone/>
                      </a:pPr>
                      <a:r>
                        <a:rPr lang="en-US" sz="2100" dirty="0">
                          <a:latin typeface="Helvetica LT Std Cond" pitchFamily="34" charset="0"/>
                        </a:rPr>
                        <a:t>Basic History</a:t>
                      </a:r>
                    </a:p>
                  </a:txBody>
                  <a:tcPr marL="79178" marR="79178" marT="39589" marB="39589"/>
                </a:tc>
                <a:tc>
                  <a:txBody>
                    <a:bodyPr/>
                    <a:lstStyle/>
                    <a:p>
                      <a:pPr>
                        <a:buNone/>
                      </a:pPr>
                      <a:r>
                        <a:rPr lang="en-US" sz="2100" dirty="0">
                          <a:latin typeface="Helvetica LT Std Cond" pitchFamily="34" charset="0"/>
                        </a:rPr>
                        <a:t>21/11/2015  89</a:t>
                      </a:r>
                      <a:r>
                        <a:rPr lang="en-US" sz="2100" baseline="0" dirty="0">
                          <a:latin typeface="Helvetica LT Std Cond" pitchFamily="34" charset="0"/>
                        </a:rPr>
                        <a:t>       A</a:t>
                      </a:r>
                      <a:endParaRPr lang="en-US" sz="2100" dirty="0">
                        <a:latin typeface="Helvetica LT Std Cond" pitchFamily="34" charset="0"/>
                      </a:endParaRPr>
                    </a:p>
                  </a:txBody>
                  <a:tcPr marL="79178" marR="79178" marT="39589" marB="39589"/>
                </a:tc>
                <a:extLst>
                  <a:ext uri="{0D108BD9-81ED-4DB2-BD59-A6C34878D82A}">
                    <a16:rowId xmlns:a16="http://schemas.microsoft.com/office/drawing/2014/main" val="10004"/>
                  </a:ext>
                </a:extLst>
              </a:tr>
              <a:tr h="431060">
                <a:tc>
                  <a:txBody>
                    <a:bodyPr/>
                    <a:lstStyle/>
                    <a:p>
                      <a:r>
                        <a:rPr lang="en-US" sz="2100" dirty="0">
                          <a:latin typeface="Helvetica LT Std Cond" pitchFamily="34" charset="0"/>
                        </a:rPr>
                        <a:t>0105 Tom</a:t>
                      </a:r>
                      <a:r>
                        <a:rPr lang="en-US" sz="2100" baseline="0" dirty="0">
                          <a:latin typeface="Helvetica LT Std Cond" pitchFamily="34" charset="0"/>
                        </a:rPr>
                        <a:t>   03/08/1988</a:t>
                      </a:r>
                      <a:endParaRPr lang="en-US" sz="2100" dirty="0">
                        <a:latin typeface="Helvetica LT Std Cond" pitchFamily="34" charset="0"/>
                      </a:endParaRPr>
                    </a:p>
                  </a:txBody>
                  <a:tcPr marL="79178" marR="79178" marT="39589" marB="39589"/>
                </a:tc>
                <a:tc>
                  <a:txBody>
                    <a:bodyPr/>
                    <a:lstStyle/>
                    <a:p>
                      <a:r>
                        <a:rPr lang="en-US" sz="2100" dirty="0">
                          <a:latin typeface="Helvetica LT Std Cond" pitchFamily="34" charset="0"/>
                        </a:rPr>
                        <a:t>C3 Bio-Chemistry</a:t>
                      </a:r>
                      <a:r>
                        <a:rPr lang="en-US" sz="2100" baseline="0" dirty="0">
                          <a:latin typeface="Helvetica LT Std Cond" pitchFamily="34" charset="0"/>
                        </a:rPr>
                        <a:t>                       11 </a:t>
                      </a:r>
                      <a:endParaRPr lang="en-US" sz="2100" dirty="0">
                        <a:latin typeface="Helvetica LT Std Cond" pitchFamily="34" charset="0"/>
                      </a:endParaRPr>
                    </a:p>
                  </a:txBody>
                  <a:tcPr marL="79178" marR="79178" marT="39589" marB="39589"/>
                </a:tc>
                <a:tc>
                  <a:txBody>
                    <a:bodyPr/>
                    <a:lstStyle/>
                    <a:p>
                      <a:pPr>
                        <a:buNone/>
                      </a:pPr>
                      <a:r>
                        <a:rPr lang="en-US" sz="2100" dirty="0">
                          <a:latin typeface="Helvetica LT Std Cond" pitchFamily="34" charset="0"/>
                        </a:rPr>
                        <a:t>Basic Biology</a:t>
                      </a:r>
                    </a:p>
                  </a:txBody>
                  <a:tcPr marL="79178" marR="79178" marT="39589" marB="39589"/>
                </a:tc>
                <a:tc>
                  <a:txBody>
                    <a:bodyPr/>
                    <a:lstStyle/>
                    <a:p>
                      <a:pPr>
                        <a:buNone/>
                      </a:pPr>
                      <a:r>
                        <a:rPr lang="en-US" sz="2100" dirty="0">
                          <a:latin typeface="Helvetica LT Std Cond" pitchFamily="34" charset="0"/>
                        </a:rPr>
                        <a:t>12/11/2015</a:t>
                      </a:r>
                      <a:r>
                        <a:rPr lang="en-US" sz="2100" baseline="0" dirty="0">
                          <a:latin typeface="Helvetica LT Std Cond" pitchFamily="34" charset="0"/>
                        </a:rPr>
                        <a:t>  50       C</a:t>
                      </a:r>
                      <a:endParaRPr lang="en-US" sz="2100" dirty="0">
                        <a:latin typeface="Helvetica LT Std Cond" pitchFamily="34" charset="0"/>
                      </a:endParaRPr>
                    </a:p>
                  </a:txBody>
                  <a:tcPr marL="79178" marR="79178" marT="39589" marB="39589"/>
                </a:tc>
                <a:extLst>
                  <a:ext uri="{0D108BD9-81ED-4DB2-BD59-A6C34878D82A}">
                    <a16:rowId xmlns:a16="http://schemas.microsoft.com/office/drawing/2014/main" val="10005"/>
                  </a:ext>
                </a:extLst>
              </a:tr>
            </a:tbl>
          </a:graphicData>
        </a:graphic>
      </p:graphicFrame>
      <p:sp>
        <p:nvSpPr>
          <p:cNvPr id="9" name="Oval Callout 8"/>
          <p:cNvSpPr/>
          <p:nvPr/>
        </p:nvSpPr>
        <p:spPr>
          <a:xfrm>
            <a:off x="3878318" y="5142800"/>
            <a:ext cx="3576576" cy="1229669"/>
          </a:xfrm>
          <a:prstGeom prst="wedgeEllipseCallout">
            <a:avLst>
              <a:gd name="adj1" fmla="val -151"/>
              <a:gd name="adj2" fmla="val -105253"/>
            </a:avLst>
          </a:prstGeom>
          <a:solidFill>
            <a:schemeClr val="tx2">
              <a:lumMod val="20000"/>
              <a:lumOff val="80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Is it possible to insert a course which is not enrolled by any student? – Insertion Anomalies</a:t>
            </a:r>
          </a:p>
        </p:txBody>
      </p:sp>
      <p:sp>
        <p:nvSpPr>
          <p:cNvPr id="10" name="Oval Callout 9"/>
          <p:cNvSpPr/>
          <p:nvPr/>
        </p:nvSpPr>
        <p:spPr>
          <a:xfrm>
            <a:off x="7829185" y="5324974"/>
            <a:ext cx="3581768" cy="1138583"/>
          </a:xfrm>
          <a:prstGeom prst="wedgeEllipseCallout">
            <a:avLst>
              <a:gd name="adj1" fmla="val -59069"/>
              <a:gd name="adj2" fmla="val -129369"/>
            </a:avLst>
          </a:prstGeom>
          <a:solidFill>
            <a:schemeClr val="tx2">
              <a:lumMod val="20000"/>
              <a:lumOff val="80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Can we delete the course_details for a student Tom? – Delete Anomalies</a:t>
            </a:r>
          </a:p>
        </p:txBody>
      </p:sp>
      <p:sp>
        <p:nvSpPr>
          <p:cNvPr id="11" name="Oval Callout 10"/>
          <p:cNvSpPr/>
          <p:nvPr/>
        </p:nvSpPr>
        <p:spPr>
          <a:xfrm>
            <a:off x="3932328" y="921324"/>
            <a:ext cx="4640830" cy="1115899"/>
          </a:xfrm>
          <a:prstGeom prst="wedgeEllipseCallout">
            <a:avLst>
              <a:gd name="adj1" fmla="val -81224"/>
              <a:gd name="adj2" fmla="val 160186"/>
            </a:avLst>
          </a:prstGeom>
          <a:solidFill>
            <a:schemeClr val="tx2">
              <a:lumMod val="20000"/>
              <a:lumOff val="80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How many rows should to be updated if there is a change in student details for Rob? – Update Anomalies</a:t>
            </a:r>
          </a:p>
        </p:txBody>
      </p:sp>
      <p:sp>
        <p:nvSpPr>
          <p:cNvPr id="12" name="Oval Callout 11"/>
          <p:cNvSpPr/>
          <p:nvPr/>
        </p:nvSpPr>
        <p:spPr>
          <a:xfrm>
            <a:off x="152274" y="5142800"/>
            <a:ext cx="3502120" cy="1526014"/>
          </a:xfrm>
          <a:prstGeom prst="wedgeEllipseCallout">
            <a:avLst>
              <a:gd name="adj1" fmla="val -1148"/>
              <a:gd name="adj2" fmla="val -93198"/>
            </a:avLst>
          </a:prstGeom>
          <a:solidFill>
            <a:schemeClr val="bg1">
              <a:lumMod val="75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How many times the student_details should be stored for each of the courses enrolled? – Data Duplication</a:t>
            </a:r>
          </a:p>
        </p:txBody>
      </p:sp>
      <p:sp>
        <p:nvSpPr>
          <p:cNvPr id="3" name="Title 2"/>
          <p:cNvSpPr>
            <a:spLocks noGrp="1"/>
          </p:cNvSpPr>
          <p:nvPr>
            <p:ph type="title"/>
          </p:nvPr>
        </p:nvSpPr>
        <p:spPr/>
        <p:txBody>
          <a:bodyPr>
            <a:normAutofit fontScale="90000"/>
          </a:bodyPr>
          <a:lstStyle/>
          <a:p>
            <a:r>
              <a:rPr lang="en-US" dirty="0"/>
              <a:t>NEED FOR NORMALIZATION </a:t>
            </a:r>
          </a:p>
        </p:txBody>
      </p:sp>
      <p:sp>
        <p:nvSpPr>
          <p:cNvPr id="2" name="Slide Number Placeholder 1">
            <a:extLst>
              <a:ext uri="{FF2B5EF4-FFF2-40B4-BE49-F238E27FC236}">
                <a16:creationId xmlns:a16="http://schemas.microsoft.com/office/drawing/2014/main" id="{89049593-7437-A943-B8DB-50092075EB0D}"/>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27</a:t>
            </a:fld>
            <a:endParaRPr lang="en-US" dirty="0"/>
          </a:p>
        </p:txBody>
      </p:sp>
      <p:sp>
        <p:nvSpPr>
          <p:cNvPr id="4" name="Footer Placeholder 3">
            <a:extLst>
              <a:ext uri="{FF2B5EF4-FFF2-40B4-BE49-F238E27FC236}">
                <a16:creationId xmlns:a16="http://schemas.microsoft.com/office/drawing/2014/main" id="{6BF17860-E5AB-3A45-910B-A69A27043F9C}"/>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60255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Consider the relation </a:t>
            </a:r>
          </a:p>
          <a:p>
            <a:pPr lvl="1"/>
            <a:r>
              <a:rPr lang="en-US" dirty="0"/>
              <a:t>Result (student#, course#, CourseName, InstructorName Marks, Grade)</a:t>
            </a:r>
          </a:p>
          <a:p>
            <a:pPr lvl="2"/>
            <a:r>
              <a:rPr lang="en-US" dirty="0"/>
              <a:t>Student# and course# together defines exactly one value of marks. Student#, course#  Marks</a:t>
            </a:r>
          </a:p>
          <a:p>
            <a:pPr lvl="2"/>
            <a:r>
              <a:rPr lang="en-US" dirty="0"/>
              <a:t>Student# and course# determines Marks or Marks is functionally dependent on student# and course#</a:t>
            </a:r>
          </a:p>
          <a:p>
            <a:r>
              <a:rPr lang="en-US" dirty="0"/>
              <a:t>Other functional dependencies in the relation:</a:t>
            </a:r>
          </a:p>
          <a:p>
            <a:pPr lvl="1"/>
            <a:r>
              <a:rPr lang="en-US" dirty="0"/>
              <a:t>Course# - CourseName</a:t>
            </a:r>
          </a:p>
          <a:p>
            <a:pPr lvl="1"/>
            <a:r>
              <a:rPr lang="en-US" dirty="0"/>
              <a:t>Course# - InstructorName</a:t>
            </a:r>
          </a:p>
          <a:p>
            <a:pPr lvl="1"/>
            <a:r>
              <a:rPr lang="en-US" dirty="0"/>
              <a:t>Marks - Grade</a:t>
            </a:r>
          </a:p>
        </p:txBody>
      </p:sp>
      <p:sp>
        <p:nvSpPr>
          <p:cNvPr id="3" name="Title 2"/>
          <p:cNvSpPr>
            <a:spLocks noGrp="1"/>
          </p:cNvSpPr>
          <p:nvPr>
            <p:ph type="title"/>
          </p:nvPr>
        </p:nvSpPr>
        <p:spPr/>
        <p:txBody>
          <a:bodyPr>
            <a:normAutofit fontScale="90000"/>
          </a:bodyPr>
          <a:lstStyle/>
          <a:p>
            <a:r>
              <a:rPr lang="en-US" dirty="0"/>
              <a:t>FUNCTIONAL DEPENDENCY </a:t>
            </a:r>
          </a:p>
        </p:txBody>
      </p:sp>
      <p:sp>
        <p:nvSpPr>
          <p:cNvPr id="4" name="Slide Number Placeholder 3">
            <a:extLst>
              <a:ext uri="{FF2B5EF4-FFF2-40B4-BE49-F238E27FC236}">
                <a16:creationId xmlns:a16="http://schemas.microsoft.com/office/drawing/2014/main" id="{E563A042-45B6-FC45-ADB0-44ABF90F3B50}"/>
              </a:ext>
            </a:extLst>
          </p:cNvPr>
          <p:cNvSpPr>
            <a:spLocks noGrp="1"/>
          </p:cNvSpPr>
          <p:nvPr>
            <p:ph type="sldNum" sz="quarter" idx="4"/>
          </p:nvPr>
        </p:nvSpPr>
        <p:spPr/>
        <p:txBody>
          <a:bodyPr/>
          <a:lstStyle/>
          <a:p>
            <a:fld id="{6A7BD299-4115-435C-9390-0BF281B3F2C8}" type="slidenum">
              <a:rPr lang="en-US" smtClean="0"/>
              <a:pPr/>
              <a:t>28</a:t>
            </a:fld>
            <a:endParaRPr lang="en-US" dirty="0"/>
          </a:p>
        </p:txBody>
      </p:sp>
      <p:sp>
        <p:nvSpPr>
          <p:cNvPr id="5" name="Footer Placeholder 4">
            <a:extLst>
              <a:ext uri="{FF2B5EF4-FFF2-40B4-BE49-F238E27FC236}">
                <a16:creationId xmlns:a16="http://schemas.microsoft.com/office/drawing/2014/main" id="{B3A7BEE6-E45C-BC4C-9B2D-E881E60BAE79}"/>
              </a:ext>
            </a:extLst>
          </p:cNvPr>
          <p:cNvSpPr>
            <a:spLocks noGrp="1"/>
          </p:cNvSpPr>
          <p:nvPr>
            <p:ph type="ftr" sz="quarter" idx="3"/>
          </p:nvPr>
        </p:nvSpPr>
        <p:spPr/>
        <p:txBody>
          <a:bodyPr/>
          <a:lstStyle/>
          <a:p>
            <a:r>
              <a:rPr lang="en-US"/>
              <a:t>DBMS</a:t>
            </a:r>
            <a:endParaRPr lang="en-US" dirty="0"/>
          </a:p>
        </p:txBody>
      </p:sp>
      <p:sp>
        <p:nvSpPr>
          <p:cNvPr id="6" name="Folded Corner 5">
            <a:extLst>
              <a:ext uri="{FF2B5EF4-FFF2-40B4-BE49-F238E27FC236}">
                <a16:creationId xmlns:a16="http://schemas.microsoft.com/office/drawing/2014/main" id="{5CD578C8-9F63-0A43-B3E8-F44A0351A0E6}"/>
              </a:ext>
            </a:extLst>
          </p:cNvPr>
          <p:cNvSpPr/>
          <p:nvPr/>
        </p:nvSpPr>
        <p:spPr>
          <a:xfrm>
            <a:off x="9472613" y="4504219"/>
            <a:ext cx="2190749" cy="1571625"/>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Normalization slides provided here are mainly for your reference purpose</a:t>
            </a:r>
          </a:p>
        </p:txBody>
      </p:sp>
    </p:spTree>
    <p:extLst>
      <p:ext uri="{BB962C8B-B14F-4D97-AF65-F5344CB8AC3E}">
        <p14:creationId xmlns:p14="http://schemas.microsoft.com/office/powerpoint/2010/main" val="1694686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In a given relation R, X and Y are attributes. Attribute Y is functionally dependent on attribute X if each value of X determines exactly one value of Y.</a:t>
            </a:r>
          </a:p>
          <a:p>
            <a:endParaRPr lang="en-US" dirty="0"/>
          </a:p>
        </p:txBody>
      </p:sp>
      <p:sp>
        <p:nvSpPr>
          <p:cNvPr id="3" name="Title 2"/>
          <p:cNvSpPr>
            <a:spLocks noGrp="1"/>
          </p:cNvSpPr>
          <p:nvPr>
            <p:ph type="title"/>
          </p:nvPr>
        </p:nvSpPr>
        <p:spPr/>
        <p:txBody>
          <a:bodyPr>
            <a:normAutofit fontScale="90000"/>
          </a:bodyPr>
          <a:lstStyle/>
          <a:p>
            <a:r>
              <a:rPr lang="en-US" dirty="0"/>
              <a:t>FUNCTIONAL DEPENDENCY </a:t>
            </a:r>
            <a:br>
              <a:rPr lang="en-US" dirty="0"/>
            </a:br>
            <a:endParaRPr lang="en-US" dirty="0"/>
          </a:p>
        </p:txBody>
      </p:sp>
      <p:sp>
        <p:nvSpPr>
          <p:cNvPr id="7" name="Slide Number Placeholder 6">
            <a:extLst>
              <a:ext uri="{FF2B5EF4-FFF2-40B4-BE49-F238E27FC236}">
                <a16:creationId xmlns:a16="http://schemas.microsoft.com/office/drawing/2014/main" id="{CBE9EC5E-D6B5-9748-A917-66257702A099}"/>
              </a:ext>
            </a:extLst>
          </p:cNvPr>
          <p:cNvSpPr>
            <a:spLocks noGrp="1"/>
          </p:cNvSpPr>
          <p:nvPr>
            <p:ph type="sldNum" sz="quarter" idx="4"/>
          </p:nvPr>
        </p:nvSpPr>
        <p:spPr/>
        <p:txBody>
          <a:bodyPr/>
          <a:lstStyle/>
          <a:p>
            <a:fld id="{6A7BD299-4115-435C-9390-0BF281B3F2C8}" type="slidenum">
              <a:rPr lang="en-US" smtClean="0"/>
              <a:pPr/>
              <a:t>29</a:t>
            </a:fld>
            <a:endParaRPr lang="en-US" dirty="0"/>
          </a:p>
        </p:txBody>
      </p:sp>
      <p:sp>
        <p:nvSpPr>
          <p:cNvPr id="4" name="Rectangle 3"/>
          <p:cNvSpPr/>
          <p:nvPr/>
        </p:nvSpPr>
        <p:spPr>
          <a:xfrm>
            <a:off x="3029141" y="3852626"/>
            <a:ext cx="2451370" cy="9338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X </a:t>
            </a:r>
          </a:p>
        </p:txBody>
      </p:sp>
      <p:sp>
        <p:nvSpPr>
          <p:cNvPr id="5" name="Rectangle 4"/>
          <p:cNvSpPr/>
          <p:nvPr/>
        </p:nvSpPr>
        <p:spPr>
          <a:xfrm>
            <a:off x="6428958" y="3852625"/>
            <a:ext cx="2451370" cy="9338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Y</a:t>
            </a:r>
          </a:p>
        </p:txBody>
      </p:sp>
      <p:cxnSp>
        <p:nvCxnSpPr>
          <p:cNvPr id="6" name="Straight Arrow Connector 5"/>
          <p:cNvCxnSpPr/>
          <p:nvPr/>
        </p:nvCxnSpPr>
        <p:spPr>
          <a:xfrm flipV="1">
            <a:off x="5505911" y="4319553"/>
            <a:ext cx="923047"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8" name="Footer Placeholder 7">
            <a:extLst>
              <a:ext uri="{FF2B5EF4-FFF2-40B4-BE49-F238E27FC236}">
                <a16:creationId xmlns:a16="http://schemas.microsoft.com/office/drawing/2014/main" id="{5ABF7E23-0A69-F247-8D9C-693DCA46043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81955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animBg="1"/>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p:txBody>
          <a:bodyPr/>
          <a:lstStyle/>
          <a:p>
            <a:pPr>
              <a:spcBef>
                <a:spcPts val="1200"/>
              </a:spcBef>
            </a:pPr>
            <a:r>
              <a:rPr lang="en-US" dirty="0"/>
              <a:t>Need for DBMS</a:t>
            </a:r>
          </a:p>
          <a:p>
            <a:pPr>
              <a:spcBef>
                <a:spcPts val="1200"/>
              </a:spcBef>
            </a:pPr>
            <a:r>
              <a:rPr lang="en-US" dirty="0"/>
              <a:t>Users of DBMS and Data Model</a:t>
            </a:r>
            <a:endParaRPr lang="en-IN" dirty="0"/>
          </a:p>
          <a:p>
            <a:pPr>
              <a:spcBef>
                <a:spcPts val="1200"/>
              </a:spcBef>
            </a:pPr>
            <a:r>
              <a:rPr lang="en-US" dirty="0"/>
              <a:t>Relational Data Model</a:t>
            </a:r>
            <a:endParaRPr lang="en-IN" dirty="0"/>
          </a:p>
          <a:p>
            <a:pPr>
              <a:spcBef>
                <a:spcPts val="1200"/>
              </a:spcBef>
            </a:pPr>
            <a:r>
              <a:rPr lang="en-US" dirty="0"/>
              <a:t>Normalization</a:t>
            </a:r>
            <a:endParaRPr lang="en-IN" dirty="0"/>
          </a:p>
        </p:txBody>
      </p:sp>
      <p:sp>
        <p:nvSpPr>
          <p:cNvPr id="3" name="Title 2"/>
          <p:cNvSpPr>
            <a:spLocks noGrp="1"/>
          </p:cNvSpPr>
          <p:nvPr>
            <p:ph type="title"/>
          </p:nvPr>
        </p:nvSpPr>
        <p:spPr/>
        <p:txBody>
          <a:bodyPr>
            <a:normAutofit fontScale="90000"/>
          </a:bodyPr>
          <a:lstStyle/>
          <a:p>
            <a:r>
              <a:rPr lang="en-US" dirty="0"/>
              <a:t>CONTENTS</a:t>
            </a:r>
          </a:p>
        </p:txBody>
      </p:sp>
      <p:sp>
        <p:nvSpPr>
          <p:cNvPr id="2" name="Slide Number Placeholder 1">
            <a:extLst>
              <a:ext uri="{FF2B5EF4-FFF2-40B4-BE49-F238E27FC236}">
                <a16:creationId xmlns:a16="http://schemas.microsoft.com/office/drawing/2014/main" id="{139F0097-4884-6F44-BC7A-286FF34B2DAE}"/>
              </a:ext>
            </a:extLst>
          </p:cNvPr>
          <p:cNvSpPr>
            <a:spLocks noGrp="1"/>
          </p:cNvSpPr>
          <p:nvPr>
            <p:ph type="sldNum" sz="quarter" idx="4"/>
          </p:nvPr>
        </p:nvSpPr>
        <p:spPr/>
        <p:txBody>
          <a:bodyPr/>
          <a:lstStyle/>
          <a:p>
            <a:fld id="{6A7BD299-4115-435C-9390-0BF281B3F2C8}" type="slidenum">
              <a:rPr lang="en-US" smtClean="0"/>
              <a:pPr/>
              <a:t>3</a:t>
            </a:fld>
            <a:endParaRPr lang="en-US" dirty="0"/>
          </a:p>
        </p:txBody>
      </p:sp>
      <p:sp>
        <p:nvSpPr>
          <p:cNvPr id="5" name="Footer Placeholder 4">
            <a:extLst>
              <a:ext uri="{FF2B5EF4-FFF2-40B4-BE49-F238E27FC236}">
                <a16:creationId xmlns:a16="http://schemas.microsoft.com/office/drawing/2014/main" id="{189E3F2F-C17F-B043-8D8A-0B8F0E32DF98}"/>
              </a:ext>
            </a:extLst>
          </p:cNvPr>
          <p:cNvSpPr>
            <a:spLocks noGrp="1"/>
          </p:cNvSpPr>
          <p:nvPr>
            <p:ph type="ftr" sz="quarter" idx="3"/>
          </p:nvPr>
        </p:nvSpPr>
        <p:spPr/>
        <p:txBody>
          <a:bodyPr/>
          <a:lstStyle/>
          <a:p>
            <a:r>
              <a:rPr lang="en-US"/>
              <a:t>DBMS</a:t>
            </a: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FD TYPES </a:t>
            </a:r>
            <a:br>
              <a:rPr lang="en-US" dirty="0"/>
            </a:br>
            <a:endParaRPr lang="en-US" dirty="0"/>
          </a:p>
        </p:txBody>
      </p:sp>
      <p:sp>
        <p:nvSpPr>
          <p:cNvPr id="2" name="Slide Number Placeholder 1">
            <a:extLst>
              <a:ext uri="{FF2B5EF4-FFF2-40B4-BE49-F238E27FC236}">
                <a16:creationId xmlns:a16="http://schemas.microsoft.com/office/drawing/2014/main" id="{8ADCD3BA-B5F0-6D45-A8CA-898B498F57EC}"/>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30</a:t>
            </a:fld>
            <a:endParaRPr lang="en-US" dirty="0"/>
          </a:p>
        </p:txBody>
      </p:sp>
      <p:sp>
        <p:nvSpPr>
          <p:cNvPr id="4" name="Rectangle 3"/>
          <p:cNvSpPr/>
          <p:nvPr/>
        </p:nvSpPr>
        <p:spPr>
          <a:xfrm>
            <a:off x="3392906" y="2263821"/>
            <a:ext cx="5518912" cy="744649"/>
          </a:xfrm>
          <a:prstGeom prst="rect">
            <a:avLst/>
          </a:prstGeom>
          <a:solidFill>
            <a:schemeClr val="accent3"/>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Full Functional Dependency</a:t>
            </a:r>
          </a:p>
        </p:txBody>
      </p:sp>
      <p:sp>
        <p:nvSpPr>
          <p:cNvPr id="5" name="Rectangle 4"/>
          <p:cNvSpPr/>
          <p:nvPr/>
        </p:nvSpPr>
        <p:spPr>
          <a:xfrm>
            <a:off x="3392906" y="3374334"/>
            <a:ext cx="5518912" cy="744649"/>
          </a:xfrm>
          <a:prstGeom prst="rect">
            <a:avLst/>
          </a:prstGeom>
          <a:solidFill>
            <a:schemeClr val="accent3"/>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Partial Functional Dependency</a:t>
            </a:r>
          </a:p>
        </p:txBody>
      </p:sp>
      <p:sp>
        <p:nvSpPr>
          <p:cNvPr id="6" name="Rectangle 5"/>
          <p:cNvSpPr/>
          <p:nvPr/>
        </p:nvSpPr>
        <p:spPr>
          <a:xfrm>
            <a:off x="3392906" y="4480423"/>
            <a:ext cx="5518912" cy="744649"/>
          </a:xfrm>
          <a:prstGeom prst="rect">
            <a:avLst/>
          </a:prstGeom>
          <a:solidFill>
            <a:schemeClr val="accent3"/>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Transitive Dependency</a:t>
            </a:r>
          </a:p>
        </p:txBody>
      </p:sp>
      <p:sp>
        <p:nvSpPr>
          <p:cNvPr id="7" name="Footer Placeholder 6">
            <a:extLst>
              <a:ext uri="{FF2B5EF4-FFF2-40B4-BE49-F238E27FC236}">
                <a16:creationId xmlns:a16="http://schemas.microsoft.com/office/drawing/2014/main" id="{13A39E2E-F10E-1144-BF20-73D3AD2D0B73}"/>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557605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endParaRPr lang="en-US" dirty="0"/>
          </a:p>
          <a:p>
            <a:r>
              <a:rPr lang="en-US" dirty="0"/>
              <a:t>Attribute Y is functionally dependent on attribute X, if and only if it is not functionally dependent on the subset of X</a:t>
            </a:r>
          </a:p>
          <a:p>
            <a:r>
              <a:rPr lang="en-US" dirty="0"/>
              <a:t>Result(student#, course#, CourseName, InstructorName, Marks, Grade)</a:t>
            </a:r>
          </a:p>
          <a:p>
            <a:endParaRPr lang="en-US" dirty="0"/>
          </a:p>
        </p:txBody>
      </p:sp>
      <p:sp>
        <p:nvSpPr>
          <p:cNvPr id="3" name="Title 2"/>
          <p:cNvSpPr>
            <a:spLocks noGrp="1"/>
          </p:cNvSpPr>
          <p:nvPr>
            <p:ph type="title"/>
          </p:nvPr>
        </p:nvSpPr>
        <p:spPr/>
        <p:txBody>
          <a:bodyPr>
            <a:normAutofit fontScale="90000"/>
          </a:bodyPr>
          <a:lstStyle/>
          <a:p>
            <a:r>
              <a:rPr lang="en-US" dirty="0"/>
              <a:t>FD TYPES </a:t>
            </a:r>
            <a:br>
              <a:rPr lang="en-US" dirty="0"/>
            </a:br>
            <a:endParaRPr lang="en-US" dirty="0"/>
          </a:p>
        </p:txBody>
      </p:sp>
      <p:sp>
        <p:nvSpPr>
          <p:cNvPr id="15" name="Slide Number Placeholder 14">
            <a:extLst>
              <a:ext uri="{FF2B5EF4-FFF2-40B4-BE49-F238E27FC236}">
                <a16:creationId xmlns:a16="http://schemas.microsoft.com/office/drawing/2014/main" id="{635E2E06-A564-654C-AE2A-5039554C2BFE}"/>
              </a:ext>
            </a:extLst>
          </p:cNvPr>
          <p:cNvSpPr>
            <a:spLocks noGrp="1"/>
          </p:cNvSpPr>
          <p:nvPr>
            <p:ph type="sldNum" sz="quarter" idx="4"/>
          </p:nvPr>
        </p:nvSpPr>
        <p:spPr/>
        <p:txBody>
          <a:bodyPr/>
          <a:lstStyle/>
          <a:p>
            <a:fld id="{6A7BD299-4115-435C-9390-0BF281B3F2C8}" type="slidenum">
              <a:rPr lang="en-US" smtClean="0"/>
              <a:pPr/>
              <a:t>31</a:t>
            </a:fld>
            <a:endParaRPr lang="en-US" dirty="0"/>
          </a:p>
        </p:txBody>
      </p:sp>
      <p:sp>
        <p:nvSpPr>
          <p:cNvPr id="4" name="Rectangle 3"/>
          <p:cNvSpPr/>
          <p:nvPr/>
        </p:nvSpPr>
        <p:spPr>
          <a:xfrm>
            <a:off x="3189647" y="1038655"/>
            <a:ext cx="5518912" cy="744649"/>
          </a:xfrm>
          <a:prstGeom prst="rect">
            <a:avLst/>
          </a:prstGeom>
          <a:solidFill>
            <a:schemeClr val="accent3"/>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Full Functional Dependency</a:t>
            </a:r>
          </a:p>
        </p:txBody>
      </p:sp>
      <p:sp>
        <p:nvSpPr>
          <p:cNvPr id="5" name="Rectangle 4"/>
          <p:cNvSpPr/>
          <p:nvPr/>
        </p:nvSpPr>
        <p:spPr>
          <a:xfrm>
            <a:off x="3047096" y="3251504"/>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a:t>
            </a:r>
          </a:p>
        </p:txBody>
      </p:sp>
      <p:sp>
        <p:nvSpPr>
          <p:cNvPr id="6" name="Rectangle 5"/>
          <p:cNvSpPr/>
          <p:nvPr/>
        </p:nvSpPr>
        <p:spPr>
          <a:xfrm>
            <a:off x="6385227" y="3251503"/>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a:t>
            </a:r>
          </a:p>
        </p:txBody>
      </p:sp>
      <p:cxnSp>
        <p:nvCxnSpPr>
          <p:cNvPr id="7" name="Straight Arrow Connector 6"/>
          <p:cNvCxnSpPr>
            <a:endCxn id="6" idx="1"/>
          </p:cNvCxnSpPr>
          <p:nvPr/>
        </p:nvCxnSpPr>
        <p:spPr>
          <a:xfrm flipV="1">
            <a:off x="5512980" y="3622236"/>
            <a:ext cx="872247"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8" name="Rectangle 7"/>
          <p:cNvSpPr/>
          <p:nvPr/>
        </p:nvSpPr>
        <p:spPr>
          <a:xfrm>
            <a:off x="3047096" y="4048636"/>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Student#, Course#</a:t>
            </a:r>
          </a:p>
        </p:txBody>
      </p:sp>
      <p:sp>
        <p:nvSpPr>
          <p:cNvPr id="9" name="Rectangle 8"/>
          <p:cNvSpPr/>
          <p:nvPr/>
        </p:nvSpPr>
        <p:spPr>
          <a:xfrm>
            <a:off x="6385227" y="4048635"/>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Marks</a:t>
            </a:r>
          </a:p>
        </p:txBody>
      </p:sp>
      <p:cxnSp>
        <p:nvCxnSpPr>
          <p:cNvPr id="10" name="Straight Arrow Connector 9"/>
          <p:cNvCxnSpPr>
            <a:endCxn id="9" idx="1"/>
          </p:cNvCxnSpPr>
          <p:nvPr/>
        </p:nvCxnSpPr>
        <p:spPr>
          <a:xfrm flipV="1">
            <a:off x="5512980" y="4419368"/>
            <a:ext cx="872247"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1" name="Rectangle 10"/>
          <p:cNvSpPr/>
          <p:nvPr/>
        </p:nvSpPr>
        <p:spPr>
          <a:xfrm>
            <a:off x="3047096" y="4840901"/>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Marks </a:t>
            </a:r>
          </a:p>
        </p:txBody>
      </p:sp>
      <p:sp>
        <p:nvSpPr>
          <p:cNvPr id="12" name="Rectangle 11"/>
          <p:cNvSpPr/>
          <p:nvPr/>
        </p:nvSpPr>
        <p:spPr>
          <a:xfrm>
            <a:off x="6385227" y="4840900"/>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Grade</a:t>
            </a:r>
          </a:p>
        </p:txBody>
      </p:sp>
      <p:cxnSp>
        <p:nvCxnSpPr>
          <p:cNvPr id="13" name="Straight Arrow Connector 12"/>
          <p:cNvCxnSpPr>
            <a:endCxn id="12" idx="1"/>
          </p:cNvCxnSpPr>
          <p:nvPr/>
        </p:nvCxnSpPr>
        <p:spPr>
          <a:xfrm flipV="1">
            <a:off x="5512980" y="5211633"/>
            <a:ext cx="872247"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621102" y="5831589"/>
            <a:ext cx="10852030" cy="400110"/>
          </a:xfrm>
          <a:prstGeom prst="rect">
            <a:avLst/>
          </a:prstGeom>
        </p:spPr>
        <p:txBody>
          <a:bodyPr wrap="square">
            <a:spAutoFit/>
          </a:bodyPr>
          <a:lstStyle/>
          <a:p>
            <a:pPr>
              <a:spcBef>
                <a:spcPct val="50000"/>
              </a:spcBef>
              <a:buClr>
                <a:schemeClr val="tx1"/>
              </a:buClr>
              <a:buSzPct val="120000"/>
            </a:pPr>
            <a:r>
              <a:rPr lang="en-IN" altLang="en-US" sz="2000" dirty="0"/>
              <a:t>Marks is dependent on {Student#, Course#} together and not on the subset of {Student#, Course#} </a:t>
            </a:r>
          </a:p>
        </p:txBody>
      </p:sp>
      <p:sp>
        <p:nvSpPr>
          <p:cNvPr id="16" name="Footer Placeholder 15">
            <a:extLst>
              <a:ext uri="{FF2B5EF4-FFF2-40B4-BE49-F238E27FC236}">
                <a16:creationId xmlns:a16="http://schemas.microsoft.com/office/drawing/2014/main" id="{9CFBDE62-00D7-5A45-933D-FAE2FB3F5F89}"/>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406273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P spid="9" grpId="0" animBg="1"/>
      <p:bldP spid="11" grpId="0" animBg="1"/>
      <p:bldP spid="12" grpId="0" animBg="1"/>
    </p:bld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 name="Rectangle 7"/>
          <p:cNvSpPr/>
          <p:nvPr/>
        </p:nvSpPr>
        <p:spPr>
          <a:xfrm>
            <a:off x="3450215" y="1046340"/>
            <a:ext cx="4778853" cy="644795"/>
          </a:xfrm>
          <a:prstGeom prst="rect">
            <a:avLst/>
          </a:prstGeom>
          <a:solidFill>
            <a:schemeClr val="accent3"/>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Partial Functional Dependency</a:t>
            </a:r>
          </a:p>
        </p:txBody>
      </p:sp>
      <p:sp>
        <p:nvSpPr>
          <p:cNvPr id="11" name="Rectangle 10"/>
          <p:cNvSpPr/>
          <p:nvPr/>
        </p:nvSpPr>
        <p:spPr>
          <a:xfrm>
            <a:off x="3232535" y="3552049"/>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Student#, Course# </a:t>
            </a:r>
          </a:p>
        </p:txBody>
      </p:sp>
      <p:sp>
        <p:nvSpPr>
          <p:cNvPr id="12" name="Rectangle 11"/>
          <p:cNvSpPr/>
          <p:nvPr/>
        </p:nvSpPr>
        <p:spPr>
          <a:xfrm>
            <a:off x="6123039" y="3552048"/>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a:t>
            </a:r>
          </a:p>
        </p:txBody>
      </p:sp>
      <p:cxnSp>
        <p:nvCxnSpPr>
          <p:cNvPr id="13" name="Straight Arrow Connector 12"/>
          <p:cNvCxnSpPr>
            <a:endCxn id="12" idx="1"/>
          </p:cNvCxnSpPr>
          <p:nvPr/>
        </p:nvCxnSpPr>
        <p:spPr>
          <a:xfrm flipV="1">
            <a:off x="5367757" y="3873067"/>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3230589" y="4238076"/>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a:t>
            </a:r>
          </a:p>
        </p:txBody>
      </p:sp>
      <p:sp>
        <p:nvSpPr>
          <p:cNvPr id="15" name="Rectangle 14"/>
          <p:cNvSpPr/>
          <p:nvPr/>
        </p:nvSpPr>
        <p:spPr>
          <a:xfrm>
            <a:off x="6121093" y="4238075"/>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a:t>
            </a:r>
          </a:p>
        </p:txBody>
      </p:sp>
      <p:cxnSp>
        <p:nvCxnSpPr>
          <p:cNvPr id="16" name="Straight Arrow Connector 15"/>
          <p:cNvCxnSpPr>
            <a:endCxn id="15" idx="1"/>
          </p:cNvCxnSpPr>
          <p:nvPr/>
        </p:nvCxnSpPr>
        <p:spPr>
          <a:xfrm flipV="1">
            <a:off x="5365811" y="4559095"/>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8" name="TextBox 17"/>
          <p:cNvSpPr txBox="1"/>
          <p:nvPr/>
        </p:nvSpPr>
        <p:spPr>
          <a:xfrm>
            <a:off x="1225296" y="5673336"/>
            <a:ext cx="10794525" cy="461665"/>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Bef>
                <a:spcPct val="50000"/>
              </a:spcBef>
              <a:buClr>
                <a:schemeClr val="tx1"/>
              </a:buClr>
              <a:buSzPct val="120000"/>
              <a:buNone/>
            </a:pPr>
            <a:r>
              <a:rPr lang="en-IN" altLang="en-US" sz="2400" dirty="0">
                <a:latin typeface="Helvetica LT Std Cond Light" panose="020B0406020202030204" pitchFamily="34" charset="0"/>
              </a:rPr>
              <a:t>CourseName is dependent on {Student#, Course#} and on the subset {Course#}</a:t>
            </a:r>
          </a:p>
        </p:txBody>
      </p:sp>
      <p:sp>
        <p:nvSpPr>
          <p:cNvPr id="4" name="Content Placeholder 3"/>
          <p:cNvSpPr>
            <a:spLocks noGrp="1"/>
          </p:cNvSpPr>
          <p:nvPr>
            <p:ph sz="half" idx="1"/>
          </p:nvPr>
        </p:nvSpPr>
        <p:spPr/>
        <p:txBody>
          <a:bodyPr/>
          <a:lstStyle/>
          <a:p>
            <a:endParaRPr lang="en-US" dirty="0"/>
          </a:p>
          <a:p>
            <a:r>
              <a:rPr lang="en-US" dirty="0"/>
              <a:t>Attribute Y is partially dependent on attribute X, if and only if it is dependent on the subset of attribute X.</a:t>
            </a:r>
          </a:p>
          <a:p>
            <a:r>
              <a:rPr lang="en-US" dirty="0"/>
              <a:t>REPORT (Student#, Course#, StudName, CourseName, Marks, Grade)</a:t>
            </a:r>
          </a:p>
          <a:p>
            <a:endParaRPr lang="en-US" dirty="0"/>
          </a:p>
        </p:txBody>
      </p:sp>
      <p:sp>
        <p:nvSpPr>
          <p:cNvPr id="2" name="Title 1"/>
          <p:cNvSpPr>
            <a:spLocks noGrp="1"/>
          </p:cNvSpPr>
          <p:nvPr>
            <p:ph type="title"/>
          </p:nvPr>
        </p:nvSpPr>
        <p:spPr/>
        <p:txBody>
          <a:bodyPr>
            <a:normAutofit fontScale="90000"/>
          </a:bodyPr>
          <a:lstStyle/>
          <a:p>
            <a:r>
              <a:rPr lang="en-US" dirty="0"/>
              <a:t>FD TYPES</a:t>
            </a:r>
            <a:br>
              <a:rPr lang="en-US" dirty="0"/>
            </a:br>
            <a:endParaRPr lang="en-US" dirty="0"/>
          </a:p>
        </p:txBody>
      </p:sp>
      <p:sp>
        <p:nvSpPr>
          <p:cNvPr id="3" name="Slide Number Placeholder 2">
            <a:extLst>
              <a:ext uri="{FF2B5EF4-FFF2-40B4-BE49-F238E27FC236}">
                <a16:creationId xmlns:a16="http://schemas.microsoft.com/office/drawing/2014/main" id="{538C3DA7-21F4-114B-BC1F-8D0F496B60E7}"/>
              </a:ext>
            </a:extLst>
          </p:cNvPr>
          <p:cNvSpPr>
            <a:spLocks noGrp="1"/>
          </p:cNvSpPr>
          <p:nvPr>
            <p:ph type="sldNum" sz="quarter" idx="4"/>
          </p:nvPr>
        </p:nvSpPr>
        <p:spPr/>
        <p:txBody>
          <a:bodyPr/>
          <a:lstStyle/>
          <a:p>
            <a:fld id="{6A7BD299-4115-435C-9390-0BF281B3F2C8}" type="slidenum">
              <a:rPr lang="en-US" smtClean="0"/>
              <a:pPr/>
              <a:t>32</a:t>
            </a:fld>
            <a:endParaRPr lang="en-US" dirty="0"/>
          </a:p>
        </p:txBody>
      </p:sp>
      <p:sp>
        <p:nvSpPr>
          <p:cNvPr id="5" name="Footer Placeholder 4">
            <a:extLst>
              <a:ext uri="{FF2B5EF4-FFF2-40B4-BE49-F238E27FC236}">
                <a16:creationId xmlns:a16="http://schemas.microsoft.com/office/drawing/2014/main" id="{E6421CD6-B7DE-D74F-977D-D70E886BBA2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986582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18">
                                            <p:txEl>
                                              <p:pRg st="0" end="0"/>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4" grpId="0" animBg="1"/>
      <p:bldP spid="1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667484" y="1089379"/>
            <a:ext cx="4778853" cy="644795"/>
          </a:xfrm>
          <a:prstGeom prst="rect">
            <a:avLst/>
          </a:prstGeom>
          <a:solidFill>
            <a:schemeClr val="accent3"/>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Transitive Dependency</a:t>
            </a:r>
          </a:p>
        </p:txBody>
      </p:sp>
      <p:sp>
        <p:nvSpPr>
          <p:cNvPr id="6" name="TextBox 5"/>
          <p:cNvSpPr txBox="1"/>
          <p:nvPr/>
        </p:nvSpPr>
        <p:spPr>
          <a:xfrm>
            <a:off x="3557096" y="2431727"/>
            <a:ext cx="5350697" cy="461665"/>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lgn="ctr">
              <a:spcBef>
                <a:spcPct val="50000"/>
              </a:spcBef>
              <a:buClr>
                <a:schemeClr val="tx1"/>
              </a:buClr>
              <a:buSzPct val="120000"/>
              <a:buNone/>
            </a:pPr>
            <a:r>
              <a:rPr lang="en-US" altLang="en-US" sz="2400" dirty="0">
                <a:latin typeface="Arial Narrow" panose="020B0604020202020204" pitchFamily="34" charset="0"/>
                <a:cs typeface="Arial Narrow" panose="020B0604020202020204" pitchFamily="34" charset="0"/>
              </a:rPr>
              <a:t>X, Y, Z are three attributes</a:t>
            </a:r>
          </a:p>
        </p:txBody>
      </p:sp>
      <p:sp>
        <p:nvSpPr>
          <p:cNvPr id="11" name="Rectangle 10"/>
          <p:cNvSpPr/>
          <p:nvPr/>
        </p:nvSpPr>
        <p:spPr>
          <a:xfrm>
            <a:off x="2833241" y="3195193"/>
            <a:ext cx="641345"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X</a:t>
            </a:r>
          </a:p>
        </p:txBody>
      </p:sp>
      <p:sp>
        <p:nvSpPr>
          <p:cNvPr id="12" name="Rectangle 11"/>
          <p:cNvSpPr/>
          <p:nvPr/>
        </p:nvSpPr>
        <p:spPr>
          <a:xfrm>
            <a:off x="4052203" y="3195192"/>
            <a:ext cx="689301"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Y</a:t>
            </a:r>
          </a:p>
        </p:txBody>
      </p:sp>
      <p:cxnSp>
        <p:nvCxnSpPr>
          <p:cNvPr id="13" name="Straight Arrow Connector 12"/>
          <p:cNvCxnSpPr>
            <a:endCxn id="12" idx="1"/>
          </p:cNvCxnSpPr>
          <p:nvPr/>
        </p:nvCxnSpPr>
        <p:spPr>
          <a:xfrm flipV="1">
            <a:off x="3487154" y="3516211"/>
            <a:ext cx="565049"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1907547" y="4612276"/>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a:t>
            </a:r>
          </a:p>
        </p:txBody>
      </p:sp>
      <p:sp>
        <p:nvSpPr>
          <p:cNvPr id="15" name="Rectangle 14"/>
          <p:cNvSpPr/>
          <p:nvPr/>
        </p:nvSpPr>
        <p:spPr>
          <a:xfrm>
            <a:off x="4810619" y="4612275"/>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Instructor Name</a:t>
            </a:r>
          </a:p>
        </p:txBody>
      </p:sp>
      <p:cxnSp>
        <p:nvCxnSpPr>
          <p:cNvPr id="16" name="Straight Arrow Connector 15"/>
          <p:cNvCxnSpPr/>
          <p:nvPr/>
        </p:nvCxnSpPr>
        <p:spPr>
          <a:xfrm flipV="1">
            <a:off x="4042769" y="4933294"/>
            <a:ext cx="767851"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1" name="Rectangle 20"/>
          <p:cNvSpPr/>
          <p:nvPr/>
        </p:nvSpPr>
        <p:spPr>
          <a:xfrm>
            <a:off x="7701951" y="4612274"/>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Room#</a:t>
            </a:r>
          </a:p>
        </p:txBody>
      </p:sp>
      <p:cxnSp>
        <p:nvCxnSpPr>
          <p:cNvPr id="22" name="Straight Arrow Connector 21"/>
          <p:cNvCxnSpPr>
            <a:endCxn id="21" idx="1"/>
          </p:cNvCxnSpPr>
          <p:nvPr/>
        </p:nvCxnSpPr>
        <p:spPr>
          <a:xfrm flipV="1">
            <a:off x="6946669" y="4933293"/>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5" name="Rectangle 24"/>
          <p:cNvSpPr/>
          <p:nvPr/>
        </p:nvSpPr>
        <p:spPr>
          <a:xfrm>
            <a:off x="5120474" y="3195193"/>
            <a:ext cx="641345"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Y</a:t>
            </a:r>
          </a:p>
        </p:txBody>
      </p:sp>
      <p:sp>
        <p:nvSpPr>
          <p:cNvPr id="26" name="Rectangle 25"/>
          <p:cNvSpPr/>
          <p:nvPr/>
        </p:nvSpPr>
        <p:spPr>
          <a:xfrm>
            <a:off x="6339436" y="3195192"/>
            <a:ext cx="689301"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Z</a:t>
            </a:r>
          </a:p>
        </p:txBody>
      </p:sp>
      <p:cxnSp>
        <p:nvCxnSpPr>
          <p:cNvPr id="27" name="Straight Arrow Connector 26"/>
          <p:cNvCxnSpPr>
            <a:endCxn id="26" idx="1"/>
          </p:cNvCxnSpPr>
          <p:nvPr/>
        </p:nvCxnSpPr>
        <p:spPr>
          <a:xfrm flipV="1">
            <a:off x="5774387" y="3516211"/>
            <a:ext cx="565049"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8" name="Rectangle 27"/>
          <p:cNvSpPr/>
          <p:nvPr/>
        </p:nvSpPr>
        <p:spPr>
          <a:xfrm>
            <a:off x="7380593" y="3208762"/>
            <a:ext cx="641345"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X</a:t>
            </a:r>
          </a:p>
        </p:txBody>
      </p:sp>
      <p:sp>
        <p:nvSpPr>
          <p:cNvPr id="29" name="Rectangle 28"/>
          <p:cNvSpPr/>
          <p:nvPr/>
        </p:nvSpPr>
        <p:spPr>
          <a:xfrm>
            <a:off x="8599555" y="3208761"/>
            <a:ext cx="689301"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Z</a:t>
            </a:r>
          </a:p>
        </p:txBody>
      </p:sp>
      <p:cxnSp>
        <p:nvCxnSpPr>
          <p:cNvPr id="30" name="Straight Arrow Connector 29"/>
          <p:cNvCxnSpPr/>
          <p:nvPr/>
        </p:nvCxnSpPr>
        <p:spPr>
          <a:xfrm flipV="1">
            <a:off x="8034506" y="3529781"/>
            <a:ext cx="565049"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 name="Title 1"/>
          <p:cNvSpPr>
            <a:spLocks noGrp="1"/>
          </p:cNvSpPr>
          <p:nvPr>
            <p:ph type="title"/>
          </p:nvPr>
        </p:nvSpPr>
        <p:spPr/>
        <p:txBody>
          <a:bodyPr>
            <a:normAutofit fontScale="90000"/>
          </a:bodyPr>
          <a:lstStyle/>
          <a:p>
            <a:r>
              <a:rPr lang="en-US" dirty="0"/>
              <a:t>FD TYPES</a:t>
            </a:r>
            <a:br>
              <a:rPr lang="en-US" dirty="0"/>
            </a:br>
            <a:endParaRPr lang="en-US" dirty="0"/>
          </a:p>
        </p:txBody>
      </p:sp>
      <p:sp>
        <p:nvSpPr>
          <p:cNvPr id="3" name="Slide Number Placeholder 2">
            <a:extLst>
              <a:ext uri="{FF2B5EF4-FFF2-40B4-BE49-F238E27FC236}">
                <a16:creationId xmlns:a16="http://schemas.microsoft.com/office/drawing/2014/main" id="{B2C246E2-01AA-C44B-BF1F-4625DFA7E592}"/>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33</a:t>
            </a:fld>
            <a:endParaRPr lang="en-US" dirty="0"/>
          </a:p>
        </p:txBody>
      </p:sp>
      <p:sp>
        <p:nvSpPr>
          <p:cNvPr id="4" name="Footer Placeholder 3">
            <a:extLst>
              <a:ext uri="{FF2B5EF4-FFF2-40B4-BE49-F238E27FC236}">
                <a16:creationId xmlns:a16="http://schemas.microsoft.com/office/drawing/2014/main" id="{B74EF6B9-56EC-C84F-ADF1-4695C625638F}"/>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444155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4" grpId="0" animBg="1"/>
      <p:bldP spid="15" grpId="0" animBg="1"/>
      <p:bldP spid="21" grpId="0" animBg="1"/>
      <p:bldP spid="25" grpId="0" animBg="1"/>
      <p:bldP spid="26" grpId="0" animBg="1"/>
      <p:bldP spid="28" grpId="0" animBg="1"/>
      <p:bldP spid="2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063612" y="3056199"/>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Student#, Course# </a:t>
            </a:r>
          </a:p>
        </p:txBody>
      </p:sp>
      <p:sp>
        <p:nvSpPr>
          <p:cNvPr id="12" name="Rectangle 11"/>
          <p:cNvSpPr/>
          <p:nvPr/>
        </p:nvSpPr>
        <p:spPr>
          <a:xfrm>
            <a:off x="3954116" y="3056198"/>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 Marks, Grade</a:t>
            </a:r>
          </a:p>
        </p:txBody>
      </p:sp>
      <p:cxnSp>
        <p:nvCxnSpPr>
          <p:cNvPr id="13" name="Straight Arrow Connector 12"/>
          <p:cNvCxnSpPr>
            <a:endCxn id="12" idx="1"/>
          </p:cNvCxnSpPr>
          <p:nvPr/>
        </p:nvCxnSpPr>
        <p:spPr>
          <a:xfrm flipV="1">
            <a:off x="3198834" y="3377217"/>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1061665" y="3827954"/>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a:t>
            </a:r>
          </a:p>
        </p:txBody>
      </p:sp>
      <p:sp>
        <p:nvSpPr>
          <p:cNvPr id="15" name="Rectangle 14"/>
          <p:cNvSpPr/>
          <p:nvPr/>
        </p:nvSpPr>
        <p:spPr>
          <a:xfrm>
            <a:off x="3952170" y="3827953"/>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a:t>
            </a:r>
          </a:p>
        </p:txBody>
      </p:sp>
      <p:cxnSp>
        <p:nvCxnSpPr>
          <p:cNvPr id="16" name="Straight Arrow Connector 15"/>
          <p:cNvCxnSpPr>
            <a:endCxn id="15" idx="1"/>
          </p:cNvCxnSpPr>
          <p:nvPr/>
        </p:nvCxnSpPr>
        <p:spPr>
          <a:xfrm flipV="1">
            <a:off x="3196887" y="4148972"/>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7" name="Rectangle 16"/>
          <p:cNvSpPr/>
          <p:nvPr/>
        </p:nvSpPr>
        <p:spPr>
          <a:xfrm>
            <a:off x="6607138" y="3044980"/>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Student#</a:t>
            </a:r>
          </a:p>
        </p:txBody>
      </p:sp>
      <p:sp>
        <p:nvSpPr>
          <p:cNvPr id="19" name="Rectangle 18"/>
          <p:cNvSpPr/>
          <p:nvPr/>
        </p:nvSpPr>
        <p:spPr>
          <a:xfrm>
            <a:off x="9497643" y="3044979"/>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 StudName</a:t>
            </a:r>
          </a:p>
        </p:txBody>
      </p:sp>
      <p:cxnSp>
        <p:nvCxnSpPr>
          <p:cNvPr id="20" name="Straight Arrow Connector 19"/>
          <p:cNvCxnSpPr>
            <a:endCxn id="19" idx="1"/>
          </p:cNvCxnSpPr>
          <p:nvPr/>
        </p:nvCxnSpPr>
        <p:spPr>
          <a:xfrm flipV="1">
            <a:off x="8742360" y="3365998"/>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4" name="Rectangle 23"/>
          <p:cNvSpPr/>
          <p:nvPr/>
        </p:nvSpPr>
        <p:spPr>
          <a:xfrm>
            <a:off x="6619251" y="3830907"/>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Marks</a:t>
            </a:r>
          </a:p>
        </p:txBody>
      </p:sp>
      <p:sp>
        <p:nvSpPr>
          <p:cNvPr id="25" name="Rectangle 24"/>
          <p:cNvSpPr/>
          <p:nvPr/>
        </p:nvSpPr>
        <p:spPr>
          <a:xfrm>
            <a:off x="9509755" y="3830906"/>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Grade</a:t>
            </a:r>
          </a:p>
        </p:txBody>
      </p:sp>
      <p:cxnSp>
        <p:nvCxnSpPr>
          <p:cNvPr id="26" name="Straight Arrow Connector 25"/>
          <p:cNvCxnSpPr>
            <a:endCxn id="25" idx="1"/>
          </p:cNvCxnSpPr>
          <p:nvPr/>
        </p:nvCxnSpPr>
        <p:spPr>
          <a:xfrm flipV="1">
            <a:off x="8754473" y="4151925"/>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7" name="TextBox 26"/>
          <p:cNvSpPr txBox="1"/>
          <p:nvPr/>
        </p:nvSpPr>
        <p:spPr>
          <a:xfrm>
            <a:off x="894080" y="4792312"/>
            <a:ext cx="10884977" cy="830997"/>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Bef>
                <a:spcPct val="50000"/>
              </a:spcBef>
              <a:buClr>
                <a:schemeClr val="tx1"/>
              </a:buClr>
              <a:buSzPct val="120000"/>
              <a:buNone/>
            </a:pPr>
            <a:r>
              <a:rPr lang="en-IN" altLang="en-US" sz="2400" dirty="0">
                <a:latin typeface="Helvetica LT Std Cond Light" panose="020B0406020202030204" pitchFamily="34" charset="0"/>
              </a:rPr>
              <a:t>{Student#, Course#} together determines all the attributes in the relation and hence is the Key attribute of the relation</a:t>
            </a:r>
          </a:p>
        </p:txBody>
      </p:sp>
      <p:sp>
        <p:nvSpPr>
          <p:cNvPr id="4" name="Content Placeholder 3"/>
          <p:cNvSpPr>
            <a:spLocks noGrp="1"/>
          </p:cNvSpPr>
          <p:nvPr>
            <p:ph sz="half" idx="1"/>
          </p:nvPr>
        </p:nvSpPr>
        <p:spPr/>
        <p:txBody>
          <a:bodyPr/>
          <a:lstStyle/>
          <a:p>
            <a:r>
              <a:rPr lang="en-US" dirty="0"/>
              <a:t>In a Given relation R, if an attribute X determines all other attributes, then X is said to be a Key attribute</a:t>
            </a:r>
          </a:p>
          <a:p>
            <a:r>
              <a:rPr lang="en-US" dirty="0"/>
              <a:t>	REPORT (Student#, Course#, StudName, CourseName, Marks, Grade)</a:t>
            </a:r>
          </a:p>
          <a:p>
            <a:endParaRPr lang="en-US" dirty="0"/>
          </a:p>
        </p:txBody>
      </p:sp>
      <p:sp>
        <p:nvSpPr>
          <p:cNvPr id="2" name="Title 1"/>
          <p:cNvSpPr>
            <a:spLocks noGrp="1"/>
          </p:cNvSpPr>
          <p:nvPr>
            <p:ph type="title"/>
          </p:nvPr>
        </p:nvSpPr>
        <p:spPr/>
        <p:txBody>
          <a:bodyPr>
            <a:normAutofit fontScale="90000"/>
          </a:bodyPr>
          <a:lstStyle/>
          <a:p>
            <a:r>
              <a:rPr lang="en-US" dirty="0"/>
              <a:t>KEY ATTRIBUTE - ALTERNATE DEFINITION</a:t>
            </a:r>
            <a:br>
              <a:rPr lang="en-US" dirty="0"/>
            </a:br>
            <a:endParaRPr lang="en-US" dirty="0"/>
          </a:p>
        </p:txBody>
      </p:sp>
      <p:sp>
        <p:nvSpPr>
          <p:cNvPr id="3" name="Slide Number Placeholder 2">
            <a:extLst>
              <a:ext uri="{FF2B5EF4-FFF2-40B4-BE49-F238E27FC236}">
                <a16:creationId xmlns:a16="http://schemas.microsoft.com/office/drawing/2014/main" id="{CC4E332F-4DC9-8842-98F0-05C239CD285C}"/>
              </a:ext>
            </a:extLst>
          </p:cNvPr>
          <p:cNvSpPr>
            <a:spLocks noGrp="1"/>
          </p:cNvSpPr>
          <p:nvPr>
            <p:ph type="sldNum" sz="quarter" idx="4"/>
          </p:nvPr>
        </p:nvSpPr>
        <p:spPr/>
        <p:txBody>
          <a:bodyPr/>
          <a:lstStyle/>
          <a:p>
            <a:fld id="{6A7BD299-4115-435C-9390-0BF281B3F2C8}" type="slidenum">
              <a:rPr lang="en-US" smtClean="0"/>
              <a:pPr/>
              <a:t>34</a:t>
            </a:fld>
            <a:endParaRPr lang="en-US" dirty="0"/>
          </a:p>
        </p:txBody>
      </p:sp>
      <p:sp>
        <p:nvSpPr>
          <p:cNvPr id="5" name="Footer Placeholder 4">
            <a:extLst>
              <a:ext uri="{FF2B5EF4-FFF2-40B4-BE49-F238E27FC236}">
                <a16:creationId xmlns:a16="http://schemas.microsoft.com/office/drawing/2014/main" id="{A8A2E4FC-6D32-104A-A567-AD4FCF701A1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138334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27">
                                            <p:txEl>
                                              <p:pRg st="0" end="0"/>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4" grpId="0" animBg="1"/>
      <p:bldP spid="15" grpId="0" animBg="1"/>
      <p:bldP spid="17" grpId="0" animBg="1"/>
      <p:bldP spid="19" grpId="0" animBg="1"/>
      <p:bldP spid="24" grpId="0" animBg="1"/>
      <p:bldP spid="2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NORMALIZATION </a:t>
            </a:r>
            <a:br>
              <a:rPr lang="en-US" dirty="0"/>
            </a:br>
            <a:endParaRPr lang="en-US" dirty="0"/>
          </a:p>
        </p:txBody>
      </p:sp>
      <p:sp>
        <p:nvSpPr>
          <p:cNvPr id="3" name="Slide Number Placeholder 2">
            <a:extLst>
              <a:ext uri="{FF2B5EF4-FFF2-40B4-BE49-F238E27FC236}">
                <a16:creationId xmlns:a16="http://schemas.microsoft.com/office/drawing/2014/main" id="{DB7722AC-C92E-BF4C-AE85-F700F56DA741}"/>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35</a:t>
            </a:fld>
            <a:endParaRPr lang="en-US" dirty="0"/>
          </a:p>
        </p:txBody>
      </p:sp>
      <p:graphicFrame>
        <p:nvGraphicFramePr>
          <p:cNvPr id="24" name="Diagram 23"/>
          <p:cNvGraphicFramePr/>
          <p:nvPr>
            <p:extLst>
              <p:ext uri="{D42A27DB-BD31-4B8C-83A1-F6EECF244321}">
                <p14:modId xmlns:p14="http://schemas.microsoft.com/office/powerpoint/2010/main" val="2495599007"/>
              </p:ext>
            </p:extLst>
          </p:nvPr>
        </p:nvGraphicFramePr>
        <p:xfrm>
          <a:off x="-1849869" y="1291453"/>
          <a:ext cx="8296389" cy="51041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EEC6D4D5-4B67-1A4C-BA74-5E50F36C938E}"/>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107038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graphicEl>
                                              <a:dgm id="{2A4A8FBC-9EDC-49B6-A0FF-134758A6F05E}"/>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graphicEl>
                                              <a:dgm id="{CB9897A4-1949-43E3-820D-F316E62B616A}"/>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graphicEl>
                                              <a:dgm id="{CEE74E82-9B19-4FB0-A2C3-167288B7B5B5}"/>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4">
                                            <p:graphicEl>
                                              <a:dgm id="{3889690C-FCE6-4ECC-BDF3-F3F5401F40B6}"/>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4">
                                            <p:graphicEl>
                                              <a:dgm id="{B5E05D5E-50B2-4502-B313-51B797A19A5E}"/>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
                                            <p:graphicEl>
                                              <a:dgm id="{B1DE44D4-E231-465F-98B3-CD1EF9BDE0F3}"/>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4">
                                            <p:graphicEl>
                                              <a:dgm id="{020FD29D-EE7B-4514-BD24-967376FD702F}"/>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4" grpId="0">
        <p:bldSub>
          <a:bldDgm bld="one"/>
        </p:bldSub>
      </p:bldGraphic>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726570" y="2523461"/>
            <a:ext cx="6395860" cy="1398965"/>
          </a:xfrm>
          <a:prstGeom prst="roundRect">
            <a:avLst/>
          </a:prstGeom>
          <a:solidFill>
            <a:schemeClr val="bg2">
              <a:lumMod val="90000"/>
            </a:schemeClr>
          </a:solidFill>
          <a:ln w="12700">
            <a:solidFill>
              <a:schemeClr val="tx1"/>
            </a:solidFill>
          </a:ln>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Aft>
                <a:spcPts val="520"/>
              </a:spcAft>
              <a:buClr>
                <a:srgbClr val="0070C0"/>
              </a:buClr>
              <a:buSzPct val="120000"/>
              <a:buNone/>
            </a:pPr>
            <a:r>
              <a:rPr lang="en-US" altLang="en-US" sz="2400" dirty="0">
                <a:latin typeface="Arial Narrow" panose="020B0604020202020204" pitchFamily="34" charset="0"/>
                <a:cs typeface="Arial Narrow" panose="020B0604020202020204" pitchFamily="34" charset="0"/>
              </a:rPr>
              <a:t>A relation schema is in 1NF, if and only if:</a:t>
            </a:r>
          </a:p>
          <a:p>
            <a:pPr marL="0" indent="0">
              <a:spcAft>
                <a:spcPts val="520"/>
              </a:spcAft>
              <a:buClr>
                <a:srgbClr val="0070C0"/>
              </a:buClr>
              <a:buSzPct val="120000"/>
              <a:buNone/>
            </a:pPr>
            <a:r>
              <a:rPr lang="en-US" altLang="en-US" sz="2400" dirty="0">
                <a:latin typeface="Arial Narrow" panose="020B0604020202020204" pitchFamily="34" charset="0"/>
                <a:cs typeface="Arial Narrow" panose="020B0604020202020204" pitchFamily="34" charset="0"/>
              </a:rPr>
              <a:t>All attributes in the relation are atomic in nature and there are no repeating elements or group of elements.</a:t>
            </a:r>
          </a:p>
        </p:txBody>
      </p:sp>
      <p:sp>
        <p:nvSpPr>
          <p:cNvPr id="2" name="Title 1"/>
          <p:cNvSpPr>
            <a:spLocks noGrp="1"/>
          </p:cNvSpPr>
          <p:nvPr>
            <p:ph type="title"/>
          </p:nvPr>
        </p:nvSpPr>
        <p:spPr/>
        <p:txBody>
          <a:bodyPr>
            <a:normAutofit fontScale="90000"/>
          </a:bodyPr>
          <a:lstStyle/>
          <a:p>
            <a:r>
              <a:rPr lang="en-US" dirty="0"/>
              <a:t>FIRST NORMAL FORM </a:t>
            </a:r>
            <a:br>
              <a:rPr lang="en-US" dirty="0"/>
            </a:br>
            <a:endParaRPr lang="en-US" dirty="0"/>
          </a:p>
        </p:txBody>
      </p:sp>
      <p:sp>
        <p:nvSpPr>
          <p:cNvPr id="3" name="Slide Number Placeholder 2">
            <a:extLst>
              <a:ext uri="{FF2B5EF4-FFF2-40B4-BE49-F238E27FC236}">
                <a16:creationId xmlns:a16="http://schemas.microsoft.com/office/drawing/2014/main" id="{DCC054D1-56AE-A449-9532-E227E65ABC8D}"/>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36</a:t>
            </a:fld>
            <a:endParaRPr lang="en-US" dirty="0"/>
          </a:p>
        </p:txBody>
      </p:sp>
      <p:graphicFrame>
        <p:nvGraphicFramePr>
          <p:cNvPr id="9" name="Diagram 8"/>
          <p:cNvGraphicFramePr/>
          <p:nvPr>
            <p:extLst>
              <p:ext uri="{D42A27DB-BD31-4B8C-83A1-F6EECF244321}">
                <p14:modId xmlns:p14="http://schemas.microsoft.com/office/powerpoint/2010/main" val="2884458657"/>
              </p:ext>
            </p:extLst>
          </p:nvPr>
        </p:nvGraphicFramePr>
        <p:xfrm>
          <a:off x="-1814105" y="1252233"/>
          <a:ext cx="8296389" cy="51041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rot="10800000">
            <a:off x="3990998" y="2943624"/>
            <a:ext cx="673227" cy="436727"/>
          </a:xfrm>
          <a:prstGeom prst="rect">
            <a:avLst/>
          </a:prstGeom>
        </p:spPr>
      </p:pic>
      <p:sp>
        <p:nvSpPr>
          <p:cNvPr id="4" name="Footer Placeholder 3">
            <a:extLst>
              <a:ext uri="{FF2B5EF4-FFF2-40B4-BE49-F238E27FC236}">
                <a16:creationId xmlns:a16="http://schemas.microsoft.com/office/drawing/2014/main" id="{5C570D55-C418-204E-B5F3-9B9DB000794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878073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graphicEl>
                                              <a:dgm id="{2A4A8FBC-9EDC-49B6-A0FF-134758A6F05E}"/>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graphicEl>
                                              <a:dgm id="{CB9897A4-1949-43E3-820D-F316E62B616A}"/>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graphicEl>
                                              <a:dgm id="{CEE74E82-9B19-4FB0-A2C3-167288B7B5B5}"/>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graphicEl>
                                              <a:dgm id="{3889690C-FCE6-4ECC-BDF3-F3F5401F40B6}"/>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graphicEl>
                                              <a:dgm id="{B5E05D5E-50B2-4502-B313-51B797A19A5E}"/>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graphicEl>
                                              <a:dgm id="{B1DE44D4-E231-465F-98B3-CD1EF9BDE0F3}"/>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graphicEl>
                                              <a:dgm id="{020FD29D-EE7B-4514-BD24-967376FD702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Graphic spid="9" grpId="0">
        <p:bldSub>
          <a:bldDgm/>
        </p:bldSub>
      </p:bldGraphic>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058880" y="1769005"/>
            <a:ext cx="3315385" cy="461665"/>
          </a:xfrm>
          <a:prstGeom prst="rect">
            <a:avLst/>
          </a:prstGeom>
          <a:noFill/>
        </p:spPr>
        <p:txBody>
          <a:bodyPr wrap="square" rtlCol="0">
            <a:spAutoFit/>
          </a:bodyPr>
          <a:lstStyle/>
          <a:p>
            <a:r>
              <a:rPr lang="en-US" sz="2400" dirty="0"/>
              <a:t>Student Marks Table</a:t>
            </a:r>
          </a:p>
        </p:txBody>
      </p:sp>
      <p:sp>
        <p:nvSpPr>
          <p:cNvPr id="2" name="Title 1"/>
          <p:cNvSpPr>
            <a:spLocks noGrp="1"/>
          </p:cNvSpPr>
          <p:nvPr>
            <p:ph type="title"/>
          </p:nvPr>
        </p:nvSpPr>
        <p:spPr/>
        <p:txBody>
          <a:bodyPr>
            <a:normAutofit fontScale="90000"/>
          </a:bodyPr>
          <a:lstStyle/>
          <a:p>
            <a:r>
              <a:rPr lang="en-US" dirty="0"/>
              <a:t>FIRST NORMAL FORM (1NF) </a:t>
            </a:r>
            <a:br>
              <a:rPr lang="en-US" dirty="0"/>
            </a:br>
            <a:endParaRPr lang="en-US" dirty="0"/>
          </a:p>
        </p:txBody>
      </p:sp>
      <p:sp>
        <p:nvSpPr>
          <p:cNvPr id="3" name="Slide Number Placeholder 2">
            <a:extLst>
              <a:ext uri="{FF2B5EF4-FFF2-40B4-BE49-F238E27FC236}">
                <a16:creationId xmlns:a16="http://schemas.microsoft.com/office/drawing/2014/main" id="{528B3E0A-2C3D-114E-AE32-6D3C0640E778}"/>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37</a:t>
            </a:fld>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898999385"/>
              </p:ext>
            </p:extLst>
          </p:nvPr>
        </p:nvGraphicFramePr>
        <p:xfrm>
          <a:off x="609470" y="2230670"/>
          <a:ext cx="10817355" cy="2521314"/>
        </p:xfrm>
        <a:graphic>
          <a:graphicData uri="http://schemas.openxmlformats.org/drawingml/2006/table">
            <a:tbl>
              <a:tblPr firstRow="1" bandRow="1">
                <a:tableStyleId>{5C22544A-7EE6-4342-B048-85BDC9FD1C3A}</a:tableStyleId>
              </a:tblPr>
              <a:tblGrid>
                <a:gridCol w="2660256">
                  <a:extLst>
                    <a:ext uri="{9D8B030D-6E8A-4147-A177-3AD203B41FA5}">
                      <a16:colId xmlns:a16="http://schemas.microsoft.com/office/drawing/2014/main" val="20000"/>
                    </a:ext>
                  </a:extLst>
                </a:gridCol>
                <a:gridCol w="3869752">
                  <a:extLst>
                    <a:ext uri="{9D8B030D-6E8A-4147-A177-3AD203B41FA5}">
                      <a16:colId xmlns:a16="http://schemas.microsoft.com/office/drawing/2014/main" val="20001"/>
                    </a:ext>
                  </a:extLst>
                </a:gridCol>
                <a:gridCol w="1716125">
                  <a:extLst>
                    <a:ext uri="{9D8B030D-6E8A-4147-A177-3AD203B41FA5}">
                      <a16:colId xmlns:a16="http://schemas.microsoft.com/office/drawing/2014/main" val="20002"/>
                    </a:ext>
                  </a:extLst>
                </a:gridCol>
                <a:gridCol w="2571222">
                  <a:extLst>
                    <a:ext uri="{9D8B030D-6E8A-4147-A177-3AD203B41FA5}">
                      <a16:colId xmlns:a16="http://schemas.microsoft.com/office/drawing/2014/main" val="20003"/>
                    </a:ext>
                  </a:extLst>
                </a:gridCol>
              </a:tblGrid>
              <a:tr h="422285">
                <a:tc>
                  <a:txBody>
                    <a:bodyPr/>
                    <a:lstStyle/>
                    <a:p>
                      <a:r>
                        <a:rPr lang="en-US" sz="2300" b="0" i="0" dirty="0">
                          <a:latin typeface="Arial Narrow" panose="020B0604020202020204" pitchFamily="34" charset="0"/>
                          <a:cs typeface="Arial Narrow" panose="020B0604020202020204" pitchFamily="34" charset="0"/>
                        </a:rPr>
                        <a:t>Student_Details</a:t>
                      </a:r>
                    </a:p>
                  </a:txBody>
                  <a:tcPr marL="79178" marR="79178" marT="39589" marB="39589"/>
                </a:tc>
                <a:tc>
                  <a:txBody>
                    <a:bodyPr/>
                    <a:lstStyle/>
                    <a:p>
                      <a:r>
                        <a:rPr lang="en-US" sz="2300" b="0" i="0" dirty="0">
                          <a:latin typeface="Arial Narrow" panose="020B0604020202020204" pitchFamily="34" charset="0"/>
                          <a:cs typeface="Arial Narrow" panose="020B0604020202020204" pitchFamily="34" charset="0"/>
                        </a:rPr>
                        <a:t>Course_details</a:t>
                      </a:r>
                    </a:p>
                  </a:txBody>
                  <a:tcPr marL="79178" marR="79178" marT="39589" marB="39589"/>
                </a:tc>
                <a:tc>
                  <a:txBody>
                    <a:bodyPr/>
                    <a:lstStyle/>
                    <a:p>
                      <a:r>
                        <a:rPr lang="en-US" sz="2300" b="0" i="0" dirty="0">
                          <a:latin typeface="Arial Narrow" panose="020B0604020202020204" pitchFamily="34" charset="0"/>
                          <a:cs typeface="Arial Narrow" panose="020B0604020202020204" pitchFamily="34" charset="0"/>
                        </a:rPr>
                        <a:t>Pre-requisite</a:t>
                      </a:r>
                    </a:p>
                  </a:txBody>
                  <a:tcPr marL="79178" marR="79178" marT="39589" marB="39589"/>
                </a:tc>
                <a:tc>
                  <a:txBody>
                    <a:bodyPr/>
                    <a:lstStyle/>
                    <a:p>
                      <a:r>
                        <a:rPr lang="en-US" sz="2300" b="0" i="0" dirty="0">
                          <a:latin typeface="Arial Narrow" panose="020B0604020202020204" pitchFamily="34" charset="0"/>
                          <a:cs typeface="Arial Narrow" panose="020B0604020202020204" pitchFamily="34" charset="0"/>
                        </a:rPr>
                        <a:t>Result_details</a:t>
                      </a:r>
                    </a:p>
                  </a:txBody>
                  <a:tcPr marL="79178" marR="79178" marT="39589" marB="39589"/>
                </a:tc>
                <a:extLst>
                  <a:ext uri="{0D108BD9-81ED-4DB2-BD59-A6C34878D82A}">
                    <a16:rowId xmlns:a16="http://schemas.microsoft.com/office/drawing/2014/main" val="10000"/>
                  </a:ext>
                </a:extLst>
              </a:tr>
              <a:tr h="395892">
                <a:tc>
                  <a:txBody>
                    <a:bodyPr/>
                    <a:lstStyle/>
                    <a:p>
                      <a:r>
                        <a:rPr lang="en-US" sz="2100" b="0" i="0" dirty="0">
                          <a:latin typeface="Arial Narrow" panose="020B0604020202020204" pitchFamily="34" charset="0"/>
                          <a:cs typeface="Arial Narrow" panose="020B0604020202020204" pitchFamily="34" charset="0"/>
                        </a:rPr>
                        <a:t>0101 Tim 11/4/1985</a:t>
                      </a: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M1 Physics</a:t>
                      </a:r>
                      <a:r>
                        <a:rPr lang="en-US" sz="2100" b="0" i="0" baseline="0" dirty="0">
                          <a:latin typeface="Arial Narrow" panose="020B0604020202020204" pitchFamily="34" charset="0"/>
                          <a:cs typeface="Arial Narrow" panose="020B0604020202020204" pitchFamily="34" charset="0"/>
                        </a:rPr>
                        <a:t>-Math-Chemistry        7</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marL="0" indent="0">
                        <a:buNone/>
                      </a:pPr>
                      <a:r>
                        <a:rPr lang="en-US" sz="2100" b="0" i="0" dirty="0">
                          <a:latin typeface="Arial Narrow" panose="020B0604020202020204" pitchFamily="34" charset="0"/>
                          <a:cs typeface="Arial Narrow" panose="020B0604020202020204" pitchFamily="34" charset="0"/>
                        </a:rPr>
                        <a:t>Basic Math</a:t>
                      </a:r>
                    </a:p>
                  </a:txBody>
                  <a:tcPr marL="79178" marR="79178" marT="39589" marB="39589"/>
                </a:tc>
                <a:tc>
                  <a:txBody>
                    <a:bodyPr/>
                    <a:lstStyle/>
                    <a:p>
                      <a:pPr marL="0" indent="0">
                        <a:buNone/>
                      </a:pPr>
                      <a:r>
                        <a:rPr lang="en-US" sz="2100" b="0" i="0" dirty="0">
                          <a:latin typeface="Arial Narrow" panose="020B0604020202020204" pitchFamily="34" charset="0"/>
                          <a:cs typeface="Arial Narrow" panose="020B0604020202020204" pitchFamily="34" charset="0"/>
                        </a:rPr>
                        <a:t>02/11/2015   82      A   </a:t>
                      </a:r>
                    </a:p>
                  </a:txBody>
                  <a:tcPr marL="79178" marR="79178" marT="39589" marB="39589"/>
                </a:tc>
                <a:extLst>
                  <a:ext uri="{0D108BD9-81ED-4DB2-BD59-A6C34878D82A}">
                    <a16:rowId xmlns:a16="http://schemas.microsoft.com/office/drawing/2014/main" val="10001"/>
                  </a:ext>
                </a:extLst>
              </a:tr>
              <a:tr h="395892">
                <a:tc>
                  <a:txBody>
                    <a:bodyPr/>
                    <a:lstStyle/>
                    <a:p>
                      <a:r>
                        <a:rPr lang="en-US" sz="2100" b="0" i="0" dirty="0">
                          <a:latin typeface="Arial Narrow" panose="020B0604020202020204" pitchFamily="34" charset="0"/>
                          <a:cs typeface="Arial Narrow" panose="020B0604020202020204" pitchFamily="34" charset="0"/>
                        </a:rPr>
                        <a:t>0102 Rob 10/04/1986</a:t>
                      </a: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M4 Physics</a:t>
                      </a:r>
                      <a:r>
                        <a:rPr lang="en-US" sz="2100" b="0" i="0" baseline="0" dirty="0">
                          <a:latin typeface="Arial Narrow" panose="020B0604020202020204" pitchFamily="34" charset="0"/>
                          <a:cs typeface="Arial Narrow" panose="020B0604020202020204" pitchFamily="34" charset="0"/>
                        </a:rPr>
                        <a:t>-Bio-Chemistry           8</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marL="0" indent="0">
                        <a:buNone/>
                      </a:pPr>
                      <a:r>
                        <a:rPr lang="en-US" sz="2100" b="0" i="0" dirty="0">
                          <a:latin typeface="Arial Narrow" panose="020B0604020202020204" pitchFamily="34" charset="0"/>
                          <a:cs typeface="Arial Narrow" panose="020B0604020202020204" pitchFamily="34" charset="0"/>
                        </a:rPr>
                        <a:t>Basic Physics</a:t>
                      </a:r>
                    </a:p>
                  </a:txBody>
                  <a:tcPr marL="79178" marR="79178" marT="39589" marB="39589"/>
                </a:tc>
                <a:tc>
                  <a:txBody>
                    <a:bodyPr/>
                    <a:lstStyle/>
                    <a:p>
                      <a:pPr marL="0" indent="0">
                        <a:buNone/>
                      </a:pPr>
                      <a:r>
                        <a:rPr lang="en-US" sz="2100" b="0" i="0" dirty="0">
                          <a:latin typeface="Arial Narrow" panose="020B0604020202020204" pitchFamily="34" charset="0"/>
                          <a:cs typeface="Arial Narrow" panose="020B0604020202020204" pitchFamily="34" charset="0"/>
                        </a:rPr>
                        <a:t>21/11/2015  89       A</a:t>
                      </a:r>
                    </a:p>
                  </a:txBody>
                  <a:tcPr marL="79178" marR="79178" marT="39589" marB="39589"/>
                </a:tc>
                <a:extLst>
                  <a:ext uri="{0D108BD9-81ED-4DB2-BD59-A6C34878D82A}">
                    <a16:rowId xmlns:a16="http://schemas.microsoft.com/office/drawing/2014/main" val="10002"/>
                  </a:ext>
                </a:extLst>
              </a:tr>
              <a:tr h="431060">
                <a:tc>
                  <a:txBody>
                    <a:bodyPr/>
                    <a:lstStyle/>
                    <a:p>
                      <a:r>
                        <a:rPr lang="en-US" sz="2100" b="0" i="0" dirty="0">
                          <a:latin typeface="Arial Narrow" panose="020B0604020202020204" pitchFamily="34" charset="0"/>
                          <a:cs typeface="Arial Narrow" panose="020B0604020202020204" pitchFamily="34" charset="0"/>
                        </a:rPr>
                        <a:t>0103 Mary 11/07/1985</a:t>
                      </a: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B3 Botany-Zoology                     10</a:t>
                      </a: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Basic Biology</a:t>
                      </a: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12/11/2015  62       B</a:t>
                      </a:r>
                    </a:p>
                  </a:txBody>
                  <a:tcPr marL="79178" marR="79178" marT="39589" marB="39589"/>
                </a:tc>
                <a:extLst>
                  <a:ext uri="{0D108BD9-81ED-4DB2-BD59-A6C34878D82A}">
                    <a16:rowId xmlns:a16="http://schemas.microsoft.com/office/drawing/2014/main" val="10003"/>
                  </a:ext>
                </a:extLst>
              </a:tr>
              <a:tr h="431060">
                <a:tc>
                  <a:txBody>
                    <a:bodyPr/>
                    <a:lstStyle/>
                    <a:p>
                      <a:r>
                        <a:rPr lang="en-US" sz="2100" b="0" i="0" dirty="0">
                          <a:latin typeface="Arial Narrow" panose="020B0604020202020204" pitchFamily="34" charset="0"/>
                          <a:cs typeface="Arial Narrow" panose="020B0604020202020204" pitchFamily="34" charset="0"/>
                        </a:rPr>
                        <a:t>0104</a:t>
                      </a:r>
                      <a:r>
                        <a:rPr lang="en-US" sz="2100" b="0" i="0" baseline="0" dirty="0">
                          <a:latin typeface="Arial Narrow" panose="020B0604020202020204" pitchFamily="34" charset="0"/>
                          <a:cs typeface="Arial Narrow" panose="020B0604020202020204" pitchFamily="34" charset="0"/>
                        </a:rPr>
                        <a:t> Rob </a:t>
                      </a:r>
                      <a:r>
                        <a:rPr lang="en-US" sz="2100" b="0" i="0" dirty="0">
                          <a:latin typeface="Arial Narrow" panose="020B0604020202020204" pitchFamily="34" charset="0"/>
                          <a:cs typeface="Arial Narrow" panose="020B0604020202020204" pitchFamily="34" charset="0"/>
                        </a:rPr>
                        <a:t>10/04/1986</a:t>
                      </a: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H6</a:t>
                      </a:r>
                      <a:r>
                        <a:rPr lang="en-US" sz="2100" b="0" i="0" baseline="0" dirty="0">
                          <a:latin typeface="Arial Narrow" panose="020B0604020202020204" pitchFamily="34" charset="0"/>
                          <a:cs typeface="Arial Narrow" panose="020B0604020202020204" pitchFamily="34" charset="0"/>
                        </a:rPr>
                        <a:t> History-Geo-Eco                      9 </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Basic History</a:t>
                      </a: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21/11/2015  89</a:t>
                      </a:r>
                      <a:r>
                        <a:rPr lang="en-US" sz="2100" b="0" i="0" baseline="0" dirty="0">
                          <a:latin typeface="Arial Narrow" panose="020B0604020202020204" pitchFamily="34" charset="0"/>
                          <a:cs typeface="Arial Narrow" panose="020B0604020202020204" pitchFamily="34" charset="0"/>
                        </a:rPr>
                        <a:t>       A</a:t>
                      </a:r>
                      <a:endParaRPr lang="en-US" sz="21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4"/>
                  </a:ext>
                </a:extLst>
              </a:tr>
              <a:tr h="431060">
                <a:tc>
                  <a:txBody>
                    <a:bodyPr/>
                    <a:lstStyle/>
                    <a:p>
                      <a:r>
                        <a:rPr lang="en-US" sz="2100" b="0" i="0" dirty="0">
                          <a:latin typeface="Arial Narrow" panose="020B0604020202020204" pitchFamily="34" charset="0"/>
                          <a:cs typeface="Arial Narrow" panose="020B0604020202020204" pitchFamily="34" charset="0"/>
                        </a:rPr>
                        <a:t>0105 Tom</a:t>
                      </a:r>
                      <a:r>
                        <a:rPr lang="en-US" sz="2100" b="0" i="0" baseline="0" dirty="0">
                          <a:latin typeface="Arial Narrow" panose="020B0604020202020204" pitchFamily="34" charset="0"/>
                          <a:cs typeface="Arial Narrow" panose="020B0604020202020204" pitchFamily="34" charset="0"/>
                        </a:rPr>
                        <a:t>   03/08/1988</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C3 Bio-Chemistry</a:t>
                      </a:r>
                      <a:r>
                        <a:rPr lang="en-US" sz="2100" b="0" i="0" baseline="0" dirty="0">
                          <a:latin typeface="Arial Narrow" panose="020B0604020202020204" pitchFamily="34" charset="0"/>
                          <a:cs typeface="Arial Narrow" panose="020B0604020202020204" pitchFamily="34" charset="0"/>
                        </a:rPr>
                        <a:t>                       11 </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Basic Biology</a:t>
                      </a: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12/11/2015</a:t>
                      </a:r>
                      <a:r>
                        <a:rPr lang="en-US" sz="2100" b="0" i="0" baseline="0" dirty="0">
                          <a:latin typeface="Arial Narrow" panose="020B0604020202020204" pitchFamily="34" charset="0"/>
                          <a:cs typeface="Arial Narrow" panose="020B0604020202020204" pitchFamily="34" charset="0"/>
                        </a:rPr>
                        <a:t>  50       C</a:t>
                      </a:r>
                      <a:endParaRPr lang="en-US" sz="21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5"/>
                  </a:ext>
                </a:extLst>
              </a:tr>
            </a:tbl>
          </a:graphicData>
        </a:graphic>
      </p:graphicFrame>
      <p:sp>
        <p:nvSpPr>
          <p:cNvPr id="4" name="Footer Placeholder 3">
            <a:extLst>
              <a:ext uri="{FF2B5EF4-FFF2-40B4-BE49-F238E27FC236}">
                <a16:creationId xmlns:a16="http://schemas.microsoft.com/office/drawing/2014/main" id="{421C90DF-D72F-D74D-8EBE-A5E557F963CF}"/>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249969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3453095182"/>
              </p:ext>
            </p:extLst>
          </p:nvPr>
        </p:nvGraphicFramePr>
        <p:xfrm>
          <a:off x="179898" y="2096509"/>
          <a:ext cx="11812684" cy="3668860"/>
        </p:xfrm>
        <a:graphic>
          <a:graphicData uri="http://schemas.openxmlformats.org/drawingml/2006/table">
            <a:tbl>
              <a:tblPr firstRow="1" bandRow="1">
                <a:tableStyleId>{5C22544A-7EE6-4342-B048-85BDC9FD1C3A}</a:tableStyleId>
              </a:tblPr>
              <a:tblGrid>
                <a:gridCol w="1100954">
                  <a:extLst>
                    <a:ext uri="{9D8B030D-6E8A-4147-A177-3AD203B41FA5}">
                      <a16:colId xmlns:a16="http://schemas.microsoft.com/office/drawing/2014/main" val="20000"/>
                    </a:ext>
                  </a:extLst>
                </a:gridCol>
                <a:gridCol w="1203309">
                  <a:extLst>
                    <a:ext uri="{9D8B030D-6E8A-4147-A177-3AD203B41FA5}">
                      <a16:colId xmlns:a16="http://schemas.microsoft.com/office/drawing/2014/main" val="20001"/>
                    </a:ext>
                  </a:extLst>
                </a:gridCol>
                <a:gridCol w="1610760">
                  <a:extLst>
                    <a:ext uri="{9D8B030D-6E8A-4147-A177-3AD203B41FA5}">
                      <a16:colId xmlns:a16="http://schemas.microsoft.com/office/drawing/2014/main" val="20002"/>
                    </a:ext>
                  </a:extLst>
                </a:gridCol>
                <a:gridCol w="895542">
                  <a:extLst>
                    <a:ext uri="{9D8B030D-6E8A-4147-A177-3AD203B41FA5}">
                      <a16:colId xmlns:a16="http://schemas.microsoft.com/office/drawing/2014/main" val="20003"/>
                    </a:ext>
                  </a:extLst>
                </a:gridCol>
                <a:gridCol w="1685128">
                  <a:extLst>
                    <a:ext uri="{9D8B030D-6E8A-4147-A177-3AD203B41FA5}">
                      <a16:colId xmlns:a16="http://schemas.microsoft.com/office/drawing/2014/main" val="20004"/>
                    </a:ext>
                  </a:extLst>
                </a:gridCol>
                <a:gridCol w="1293614">
                  <a:extLst>
                    <a:ext uri="{9D8B030D-6E8A-4147-A177-3AD203B41FA5}">
                      <a16:colId xmlns:a16="http://schemas.microsoft.com/office/drawing/2014/main" val="20005"/>
                    </a:ext>
                  </a:extLst>
                </a:gridCol>
                <a:gridCol w="1204398">
                  <a:extLst>
                    <a:ext uri="{9D8B030D-6E8A-4147-A177-3AD203B41FA5}">
                      <a16:colId xmlns:a16="http://schemas.microsoft.com/office/drawing/2014/main" val="20006"/>
                    </a:ext>
                  </a:extLst>
                </a:gridCol>
                <a:gridCol w="981361">
                  <a:extLst>
                    <a:ext uri="{9D8B030D-6E8A-4147-A177-3AD203B41FA5}">
                      <a16:colId xmlns:a16="http://schemas.microsoft.com/office/drawing/2014/main" val="20007"/>
                    </a:ext>
                  </a:extLst>
                </a:gridCol>
                <a:gridCol w="981361">
                  <a:extLst>
                    <a:ext uri="{9D8B030D-6E8A-4147-A177-3AD203B41FA5}">
                      <a16:colId xmlns:a16="http://schemas.microsoft.com/office/drawing/2014/main" val="20008"/>
                    </a:ext>
                  </a:extLst>
                </a:gridCol>
                <a:gridCol w="856257">
                  <a:extLst>
                    <a:ext uri="{9D8B030D-6E8A-4147-A177-3AD203B41FA5}">
                      <a16:colId xmlns:a16="http://schemas.microsoft.com/office/drawing/2014/main" val="20009"/>
                    </a:ext>
                  </a:extLst>
                </a:gridCol>
              </a:tblGrid>
              <a:tr h="733772">
                <a:tc>
                  <a:txBody>
                    <a:bodyPr/>
                    <a:lstStyle/>
                    <a:p>
                      <a:pPr algn="ctr"/>
                      <a:r>
                        <a:rPr lang="en-US" sz="2000" b="0" i="0" u="none"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Student_Name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Date Of</a:t>
                      </a:r>
                      <a:r>
                        <a:rPr lang="en-US" sz="2000" b="0" i="0" baseline="0" dirty="0">
                          <a:latin typeface="Arial Narrow" panose="020B0604020202020204" pitchFamily="34" charset="0"/>
                          <a:cs typeface="Arial Narrow" panose="020B0604020202020204" pitchFamily="34" charset="0"/>
                        </a:rPr>
                        <a:t> Birth</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en-US" sz="1800" b="0" i="0" u="none"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CourseName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Pre-</a:t>
                      </a:r>
                    </a:p>
                    <a:p>
                      <a:pPr algn="ctr"/>
                      <a:r>
                        <a:rPr lang="en-US" sz="2000" b="0" i="0" dirty="0">
                          <a:latin typeface="Arial Narrow" panose="020B0604020202020204" pitchFamily="34" charset="0"/>
                          <a:cs typeface="Arial Narrow" panose="020B0604020202020204" pitchFamily="34" charset="0"/>
                        </a:rPr>
                        <a:t>Requisite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Duration in days</a:t>
                      </a:r>
                    </a:p>
                  </a:txBody>
                  <a:tcPr marL="79178" marR="79178" marT="39589" marB="39589"/>
                </a:tc>
                <a:tc>
                  <a:txBody>
                    <a:bodyPr/>
                    <a:lstStyle/>
                    <a:p>
                      <a:pPr algn="ctr"/>
                      <a:r>
                        <a:rPr lang="en-US" sz="2000" b="0" i="0" u="none" dirty="0">
                          <a:latin typeface="Arial Narrow" panose="020B0604020202020204" pitchFamily="34" charset="0"/>
                          <a:cs typeface="Arial Narrow" panose="020B0604020202020204" pitchFamily="34" charset="0"/>
                        </a:rPr>
                        <a:t>Date</a:t>
                      </a:r>
                      <a:r>
                        <a:rPr lang="en-US" sz="2000" b="0" i="0" u="none" baseline="0" dirty="0">
                          <a:latin typeface="Arial Narrow" panose="020B0604020202020204" pitchFamily="34" charset="0"/>
                          <a:cs typeface="Arial Narrow" panose="020B0604020202020204" pitchFamily="34" charset="0"/>
                        </a:rPr>
                        <a:t> Of Exam</a:t>
                      </a:r>
                      <a:endParaRPr lang="en-US" sz="2000" b="0" i="0" u="none"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733772">
                <a:tc>
                  <a:txBody>
                    <a:bodyPr/>
                    <a:lstStyle/>
                    <a:p>
                      <a:pPr algn="ctr"/>
                      <a:r>
                        <a:rPr lang="en-US" sz="20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Tim</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11/4/1985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Physics</a:t>
                      </a:r>
                      <a:r>
                        <a:rPr lang="en-US" sz="2000" b="0" i="0" baseline="0" dirty="0">
                          <a:latin typeface="Arial Narrow" panose="020B0604020202020204" pitchFamily="34" charset="0"/>
                          <a:cs typeface="Arial Narrow" panose="020B0604020202020204" pitchFamily="34" charset="0"/>
                        </a:rPr>
                        <a:t>-Math -Chemistry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Math</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7</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02/11/2015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kumimoji="0" lang="en-US" sz="2000" b="0" i="0" kern="1200" dirty="0">
                          <a:latin typeface="Arial Narrow" panose="020B0604020202020204" pitchFamily="34" charset="0"/>
                          <a:cs typeface="Arial Narrow" panose="020B0604020202020204" pitchFamily="34" charset="0"/>
                        </a:rPr>
                        <a:t>A</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1"/>
                  </a:ext>
                </a:extLst>
              </a:tr>
              <a:tr h="733772">
                <a:tc>
                  <a:txBody>
                    <a:bodyPr/>
                    <a:lstStyle/>
                    <a:p>
                      <a:pPr algn="ctr"/>
                      <a:r>
                        <a:rPr lang="en-US" sz="20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Rob</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10/04/1986</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Physics</a:t>
                      </a:r>
                      <a:r>
                        <a:rPr lang="en-US" sz="2000" b="0" i="0" baseline="0" dirty="0">
                          <a:latin typeface="Arial Narrow" panose="020B0604020202020204" pitchFamily="34" charset="0"/>
                          <a:cs typeface="Arial Narrow" panose="020B0604020202020204" pitchFamily="34" charset="0"/>
                        </a:rPr>
                        <a:t>-Bio -Chemistry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Physics</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8</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21/11/2015 </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marL="0" indent="0" algn="ctr">
                        <a:buNone/>
                      </a:pPr>
                      <a:r>
                        <a:rPr kumimoji="0" lang="en-US" sz="2000" b="0" i="0" kern="1200" dirty="0">
                          <a:latin typeface="Arial Narrow" panose="020B0604020202020204" pitchFamily="34" charset="0"/>
                          <a:cs typeface="Arial Narrow" panose="020B0604020202020204" pitchFamily="34" charset="0"/>
                        </a:rPr>
                        <a:t>A</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2"/>
                  </a:ext>
                </a:extLst>
              </a:tr>
              <a:tr h="733772">
                <a:tc>
                  <a:txBody>
                    <a:bodyPr/>
                    <a:lstStyle/>
                    <a:p>
                      <a:pPr algn="ctr"/>
                      <a:r>
                        <a:rPr lang="en-US" sz="20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Mary</a:t>
                      </a:r>
                    </a:p>
                  </a:txBody>
                  <a:tcPr marL="79178" marR="79178" marT="39589" marB="39589"/>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000" b="0" i="0" dirty="0">
                          <a:latin typeface="Arial Narrow" panose="020B0604020202020204" pitchFamily="34" charset="0"/>
                          <a:cs typeface="Arial Narrow" panose="020B0604020202020204" pitchFamily="34" charset="0"/>
                        </a:rPr>
                        <a:t>11/07/1985</a:t>
                      </a:r>
                    </a:p>
                    <a:p>
                      <a:pPr algn="ct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Botany</a:t>
                      </a:r>
                      <a:r>
                        <a:rPr lang="en-US" sz="2000" b="0" i="0" baseline="0" dirty="0">
                          <a:latin typeface="Arial Narrow" panose="020B0604020202020204" pitchFamily="34" charset="0"/>
                          <a:cs typeface="Arial Narrow" panose="020B0604020202020204" pitchFamily="34" charset="0"/>
                        </a:rPr>
                        <a:t> -</a:t>
                      </a:r>
                    </a:p>
                    <a:p>
                      <a:pPr marL="0" algn="ctr" rtl="0" eaLnBrk="1" latinLnBrk="0" hangingPunct="1"/>
                      <a:r>
                        <a:rPr lang="en-US" sz="2000" b="0" i="0" dirty="0">
                          <a:latin typeface="Arial Narrow" panose="020B0604020202020204" pitchFamily="34" charset="0"/>
                          <a:cs typeface="Arial Narrow" panose="020B0604020202020204" pitchFamily="34" charset="0"/>
                        </a:rPr>
                        <a:t>Zoology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Biology</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10</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12/11/2015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kumimoji="0" lang="en-US" sz="2000" b="0" i="0" kern="1200" dirty="0">
                          <a:latin typeface="Arial Narrow" panose="020B0604020202020204" pitchFamily="34" charset="0"/>
                          <a:cs typeface="Arial Narrow" panose="020B0604020202020204" pitchFamily="34" charset="0"/>
                        </a:rPr>
                        <a:t>B</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3"/>
                  </a:ext>
                </a:extLst>
              </a:tr>
              <a:tr h="733772">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marL="0" algn="ctr" rtl="0" eaLnBrk="1" latinLnBrk="0" hangingPunct="1"/>
                      <a:r>
                        <a:rPr kumimoji="0" lang="mr-IN" sz="2000" b="0" i="0" kern="1200" dirty="0">
                          <a:solidFill>
                            <a:schemeClr val="dk1"/>
                          </a:solidFill>
                          <a:latin typeface="Arial Narrow" panose="020B0604020202020204" pitchFamily="34" charset="0"/>
                          <a:ea typeface="+mn-ea"/>
                          <a:cs typeface="+mn-cs"/>
                        </a:rPr>
                        <a:t>…</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4"/>
                  </a:ext>
                </a:extLst>
              </a:tr>
            </a:tbl>
          </a:graphicData>
        </a:graphic>
      </p:graphicFrame>
      <p:sp>
        <p:nvSpPr>
          <p:cNvPr id="6" name="TextBox 5"/>
          <p:cNvSpPr txBox="1"/>
          <p:nvPr/>
        </p:nvSpPr>
        <p:spPr>
          <a:xfrm>
            <a:off x="3756935" y="1529320"/>
            <a:ext cx="4176477" cy="461665"/>
          </a:xfrm>
          <a:prstGeom prst="rect">
            <a:avLst/>
          </a:prstGeom>
          <a:noFill/>
        </p:spPr>
        <p:txBody>
          <a:bodyPr wrap="square" rtlCol="0">
            <a:spAutoFit/>
          </a:bodyPr>
          <a:lstStyle/>
          <a:p>
            <a:r>
              <a:rPr lang="en-US" sz="2400" dirty="0"/>
              <a:t>Student Marks Table in 1NF</a:t>
            </a:r>
          </a:p>
        </p:txBody>
      </p:sp>
      <p:sp>
        <p:nvSpPr>
          <p:cNvPr id="2" name="Title 1"/>
          <p:cNvSpPr>
            <a:spLocks noGrp="1"/>
          </p:cNvSpPr>
          <p:nvPr>
            <p:ph type="title"/>
          </p:nvPr>
        </p:nvSpPr>
        <p:spPr/>
        <p:txBody>
          <a:bodyPr>
            <a:normAutofit fontScale="90000"/>
          </a:bodyPr>
          <a:lstStyle/>
          <a:p>
            <a:r>
              <a:rPr lang="en-US" dirty="0"/>
              <a:t>FIRST NORMAL FORM (1NF) </a:t>
            </a:r>
            <a:br>
              <a:rPr lang="en-US" dirty="0"/>
            </a:br>
            <a:endParaRPr lang="en-US" dirty="0"/>
          </a:p>
        </p:txBody>
      </p:sp>
      <p:sp>
        <p:nvSpPr>
          <p:cNvPr id="3" name="Slide Number Placeholder 2">
            <a:extLst>
              <a:ext uri="{FF2B5EF4-FFF2-40B4-BE49-F238E27FC236}">
                <a16:creationId xmlns:a16="http://schemas.microsoft.com/office/drawing/2014/main" id="{E2E8D74D-7810-6141-8A86-25863D1528E8}"/>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38</a:t>
            </a:fld>
            <a:endParaRPr lang="en-US" dirty="0"/>
          </a:p>
        </p:txBody>
      </p:sp>
      <p:sp>
        <p:nvSpPr>
          <p:cNvPr id="4" name="Footer Placeholder 3">
            <a:extLst>
              <a:ext uri="{FF2B5EF4-FFF2-40B4-BE49-F238E27FC236}">
                <a16:creationId xmlns:a16="http://schemas.microsoft.com/office/drawing/2014/main" id="{4705B94B-B2A9-ED41-A69E-38B8E4034B7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581452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05736" y="3628092"/>
            <a:ext cx="6877545" cy="1878528"/>
          </a:xfrm>
          <a:prstGeom prst="roundRect">
            <a:avLst/>
          </a:prstGeom>
          <a:solidFill>
            <a:schemeClr val="bg2">
              <a:lumMod val="90000"/>
            </a:schemeClr>
          </a:solidFill>
          <a:ln w="12700">
            <a:solidFill>
              <a:schemeClr val="tx1"/>
            </a:solidFill>
          </a:ln>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Aft>
                <a:spcPts val="520"/>
              </a:spcAft>
              <a:buClr>
                <a:srgbClr val="0070C0"/>
              </a:buClr>
              <a:buSzPct val="120000"/>
              <a:buNone/>
              <a:tabLst>
                <a:tab pos="6926263" algn="l"/>
              </a:tabLst>
            </a:pPr>
            <a:r>
              <a:rPr lang="en-US" altLang="en-US" sz="2400" dirty="0">
                <a:latin typeface="Arial Narrow" panose="020B0604020202020204" pitchFamily="34" charset="0"/>
                <a:cs typeface="Arial Narrow" panose="020B0604020202020204" pitchFamily="34" charset="0"/>
              </a:rPr>
              <a:t>A relation is said to be in 2NF, if and only if:</a:t>
            </a:r>
          </a:p>
          <a:p>
            <a:pPr>
              <a:spcAft>
                <a:spcPts val="520"/>
              </a:spcAft>
              <a:buClr>
                <a:schemeClr val="tx1"/>
              </a:buClr>
              <a:buSzPct val="120000"/>
            </a:pPr>
            <a:r>
              <a:rPr lang="en-US" altLang="en-US" sz="2400" dirty="0">
                <a:latin typeface="Arial Narrow" panose="020B0604020202020204" pitchFamily="34" charset="0"/>
                <a:cs typeface="Arial Narrow" panose="020B0604020202020204" pitchFamily="34" charset="0"/>
              </a:rPr>
              <a:t>It is in 1NF.</a:t>
            </a:r>
          </a:p>
          <a:p>
            <a:pPr>
              <a:spcAft>
                <a:spcPts val="520"/>
              </a:spcAft>
              <a:buClr>
                <a:schemeClr val="tx1"/>
              </a:buClr>
              <a:buSzPct val="120000"/>
            </a:pPr>
            <a:r>
              <a:rPr lang="en-US" altLang="en-US" sz="2400" dirty="0">
                <a:latin typeface="Arial Narrow" panose="020B0604020202020204" pitchFamily="34" charset="0"/>
                <a:cs typeface="Arial Narrow" panose="020B0604020202020204" pitchFamily="34" charset="0"/>
              </a:rPr>
              <a:t>No partial dependency exists between non-key attributes and key attributes.</a:t>
            </a:r>
          </a:p>
        </p:txBody>
      </p:sp>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0800000">
            <a:off x="4032509" y="4348992"/>
            <a:ext cx="673227" cy="436727"/>
          </a:xfrm>
          <a:prstGeom prst="rect">
            <a:avLst/>
          </a:prstGeom>
        </p:spPr>
      </p:pic>
      <p:sp>
        <p:nvSpPr>
          <p:cNvPr id="2" name="Title 1"/>
          <p:cNvSpPr>
            <a:spLocks noGrp="1"/>
          </p:cNvSpPr>
          <p:nvPr>
            <p:ph type="title"/>
          </p:nvPr>
        </p:nvSpPr>
        <p:spPr/>
        <p:txBody>
          <a:bodyPr>
            <a:normAutofit fontScale="90000"/>
          </a:bodyPr>
          <a:lstStyle/>
          <a:p>
            <a:r>
              <a:rPr lang="en-US" dirty="0"/>
              <a:t>SECOND NORMAL FORM (2NF)</a:t>
            </a:r>
            <a:br>
              <a:rPr lang="en-US" dirty="0"/>
            </a:br>
            <a:endParaRPr lang="en-US" dirty="0"/>
          </a:p>
        </p:txBody>
      </p:sp>
      <p:sp>
        <p:nvSpPr>
          <p:cNvPr id="3" name="Slide Number Placeholder 2">
            <a:extLst>
              <a:ext uri="{FF2B5EF4-FFF2-40B4-BE49-F238E27FC236}">
                <a16:creationId xmlns:a16="http://schemas.microsoft.com/office/drawing/2014/main" id="{255FCCFB-29E5-684A-8AF1-11F44CD3706F}"/>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39</a:t>
            </a:fld>
            <a:endParaRPr lang="en-US" dirty="0"/>
          </a:p>
        </p:txBody>
      </p:sp>
      <p:graphicFrame>
        <p:nvGraphicFramePr>
          <p:cNvPr id="8" name="Diagram 7"/>
          <p:cNvGraphicFramePr/>
          <p:nvPr>
            <p:extLst>
              <p:ext uri="{D42A27DB-BD31-4B8C-83A1-F6EECF244321}">
                <p14:modId xmlns:p14="http://schemas.microsoft.com/office/powerpoint/2010/main" val="2326909015"/>
              </p:ext>
            </p:extLst>
          </p:nvPr>
        </p:nvGraphicFramePr>
        <p:xfrm>
          <a:off x="-1877743" y="1252233"/>
          <a:ext cx="8296389" cy="51041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Footer Placeholder 4">
            <a:extLst>
              <a:ext uri="{FF2B5EF4-FFF2-40B4-BE49-F238E27FC236}">
                <a16:creationId xmlns:a16="http://schemas.microsoft.com/office/drawing/2014/main" id="{C7AF4718-8A27-8D4E-9CF7-6BBBE095B102}"/>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912085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graphicEl>
                                              <a:dgm id="{2A4A8FBC-9EDC-49B6-A0FF-134758A6F05E}"/>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graphicEl>
                                              <a:dgm id="{CB9897A4-1949-43E3-820D-F316E62B616A}"/>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graphicEl>
                                              <a:dgm id="{CEE74E82-9B19-4FB0-A2C3-167288B7B5B5}"/>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graphicEl>
                                              <a:dgm id="{3889690C-FCE6-4ECC-BDF3-F3F5401F40B6}"/>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graphicEl>
                                              <a:dgm id="{B5E05D5E-50B2-4502-B313-51B797A19A5E}"/>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graphicEl>
                                              <a:dgm id="{B1DE44D4-E231-465F-98B3-CD1EF9BDE0F3}"/>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graphicEl>
                                              <a:dgm id="{020FD29D-EE7B-4514-BD24-967376FD702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Graphic spid="8" grpId="0">
        <p:bldSub>
          <a:bldDgm/>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TRADITIONAL FILE APPROACH </a:t>
            </a:r>
            <a:endParaRPr lang="en-US" dirty="0"/>
          </a:p>
        </p:txBody>
      </p:sp>
      <p:sp>
        <p:nvSpPr>
          <p:cNvPr id="2" name="Slide Number Placeholder 1">
            <a:extLst>
              <a:ext uri="{FF2B5EF4-FFF2-40B4-BE49-F238E27FC236}">
                <a16:creationId xmlns:a16="http://schemas.microsoft.com/office/drawing/2014/main" id="{564C2BB1-F16E-5F44-9309-437F9E65BA65}"/>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a:t>
            </a:fld>
            <a:endParaRPr lang="en-US" dirty="0"/>
          </a:p>
        </p:txBody>
      </p:sp>
      <p:grpSp>
        <p:nvGrpSpPr>
          <p:cNvPr id="25" name="Group 24">
            <a:extLst>
              <a:ext uri="{FF2B5EF4-FFF2-40B4-BE49-F238E27FC236}">
                <a16:creationId xmlns:a16="http://schemas.microsoft.com/office/drawing/2014/main" id="{E07DE75E-6219-0043-AB65-279D9A1068AB}"/>
              </a:ext>
            </a:extLst>
          </p:cNvPr>
          <p:cNvGrpSpPr/>
          <p:nvPr/>
        </p:nvGrpSpPr>
        <p:grpSpPr>
          <a:xfrm>
            <a:off x="349622" y="1898460"/>
            <a:ext cx="11620706" cy="3852863"/>
            <a:chOff x="349622" y="1898460"/>
            <a:chExt cx="11620706" cy="3852863"/>
          </a:xfrm>
        </p:grpSpPr>
        <p:sp>
          <p:nvSpPr>
            <p:cNvPr id="6" name="AutoShape 3"/>
            <p:cNvSpPr>
              <a:spLocks noChangeAspect="1" noChangeArrowheads="1" noTextEdit="1"/>
            </p:cNvSpPr>
            <p:nvPr/>
          </p:nvSpPr>
          <p:spPr bwMode="auto">
            <a:xfrm>
              <a:off x="430354" y="1898460"/>
              <a:ext cx="11539974" cy="3852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nvGrpSpPr>
            <p:cNvPr id="58" name="Group 57"/>
            <p:cNvGrpSpPr/>
            <p:nvPr/>
          </p:nvGrpSpPr>
          <p:grpSpPr>
            <a:xfrm>
              <a:off x="715292" y="3536760"/>
              <a:ext cx="10281500" cy="925513"/>
              <a:chOff x="715292" y="3536760"/>
              <a:chExt cx="10281500" cy="925513"/>
            </a:xfrm>
          </p:grpSpPr>
          <p:sp>
            <p:nvSpPr>
              <p:cNvPr id="8" name="Rectangle 7"/>
              <p:cNvSpPr>
                <a:spLocks noChangeArrowheads="1"/>
              </p:cNvSpPr>
              <p:nvPr/>
            </p:nvSpPr>
            <p:spPr bwMode="auto">
              <a:xfrm>
                <a:off x="715292" y="3536760"/>
                <a:ext cx="10281500" cy="925513"/>
              </a:xfrm>
              <a:prstGeom prst="rect">
                <a:avLst/>
              </a:prstGeom>
              <a:solidFill>
                <a:schemeClr val="tx2">
                  <a:lumMod val="40000"/>
                  <a:lumOff val="60000"/>
                </a:schemeClr>
              </a:solidFill>
              <a:ln w="3175"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9" name="Rectangle 8"/>
              <p:cNvSpPr>
                <a:spLocks noChangeArrowheads="1"/>
              </p:cNvSpPr>
              <p:nvPr/>
            </p:nvSpPr>
            <p:spPr bwMode="auto">
              <a:xfrm>
                <a:off x="5029521" y="3768535"/>
                <a:ext cx="1997342" cy="430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000000"/>
                    </a:solidFill>
                    <a:effectLst/>
                    <a:latin typeface="+mn-lt"/>
                  </a:rPr>
                  <a:t>File System</a:t>
                </a:r>
                <a:endParaRPr kumimoji="0" lang="en-US" altLang="en-US" sz="2800" b="1" i="0" u="none" strike="noStrike" cap="none" normalizeH="0" baseline="0" dirty="0">
                  <a:ln>
                    <a:noFill/>
                  </a:ln>
                  <a:solidFill>
                    <a:schemeClr val="tx1"/>
                  </a:solidFill>
                  <a:effectLst/>
                  <a:latin typeface="+mn-lt"/>
                </a:endParaRPr>
              </a:p>
            </p:txBody>
          </p:sp>
        </p:grpSp>
        <p:grpSp>
          <p:nvGrpSpPr>
            <p:cNvPr id="50" name="Group 49"/>
            <p:cNvGrpSpPr/>
            <p:nvPr/>
          </p:nvGrpSpPr>
          <p:grpSpPr>
            <a:xfrm>
              <a:off x="627437" y="1914335"/>
              <a:ext cx="2911110" cy="1622425"/>
              <a:chOff x="627437" y="1914335"/>
              <a:chExt cx="2911110" cy="1622425"/>
            </a:xfrm>
          </p:grpSpPr>
          <p:sp>
            <p:nvSpPr>
              <p:cNvPr id="10" name="Rectangle 9"/>
              <p:cNvSpPr>
                <a:spLocks noChangeArrowheads="1"/>
              </p:cNvSpPr>
              <p:nvPr/>
            </p:nvSpPr>
            <p:spPr bwMode="auto">
              <a:xfrm>
                <a:off x="627437" y="1914335"/>
                <a:ext cx="2910240" cy="927100"/>
              </a:xfrm>
              <a:prstGeom prst="rect">
                <a:avLst/>
              </a:prstGeom>
              <a:solidFill>
                <a:schemeClr val="tx2">
                  <a:lumMod val="20000"/>
                  <a:lumOff val="80000"/>
                </a:schemeClr>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IN" dirty="0"/>
              </a:p>
            </p:txBody>
          </p:sp>
          <p:sp>
            <p:nvSpPr>
              <p:cNvPr id="11" name="Rectangle 10"/>
              <p:cNvSpPr>
                <a:spLocks noChangeArrowheads="1"/>
              </p:cNvSpPr>
              <p:nvPr/>
            </p:nvSpPr>
            <p:spPr bwMode="auto">
              <a:xfrm>
                <a:off x="627437" y="1914335"/>
                <a:ext cx="2911110" cy="927100"/>
              </a:xfrm>
              <a:prstGeom prst="rect">
                <a:avLst/>
              </a:prstGeom>
              <a:noFill/>
              <a:ln w="3175" cap="rnd">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12" name="Rectangle 11"/>
              <p:cNvSpPr>
                <a:spLocks noChangeArrowheads="1"/>
              </p:cNvSpPr>
              <p:nvPr/>
            </p:nvSpPr>
            <p:spPr bwMode="auto">
              <a:xfrm>
                <a:off x="979984" y="1986778"/>
                <a:ext cx="2183290"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Loan_Processing</a:t>
                </a:r>
                <a:endParaRPr kumimoji="0" lang="en-US" altLang="en-US" sz="2200" b="0" i="0" u="none" strike="noStrike" cap="none" normalizeH="0" baseline="0" dirty="0">
                  <a:ln>
                    <a:noFill/>
                  </a:ln>
                  <a:solidFill>
                    <a:schemeClr val="tx1"/>
                  </a:solidFill>
                  <a:effectLst/>
                  <a:latin typeface="+mn-lt"/>
                </a:endParaRPr>
              </a:p>
            </p:txBody>
          </p:sp>
          <p:sp>
            <p:nvSpPr>
              <p:cNvPr id="13" name="Rectangle 12"/>
              <p:cNvSpPr>
                <a:spLocks noChangeArrowheads="1"/>
              </p:cNvSpPr>
              <p:nvPr/>
            </p:nvSpPr>
            <p:spPr bwMode="auto">
              <a:xfrm>
                <a:off x="727973" y="2348279"/>
                <a:ext cx="2781211"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(Application Program)</a:t>
                </a:r>
                <a:endParaRPr kumimoji="0" lang="en-US" altLang="en-US" sz="2200" b="0" i="0" u="none" strike="noStrike" cap="none" normalizeH="0" baseline="0" dirty="0">
                  <a:ln>
                    <a:noFill/>
                  </a:ln>
                  <a:solidFill>
                    <a:schemeClr val="tx1"/>
                  </a:solidFill>
                  <a:effectLst/>
                  <a:latin typeface="+mn-lt"/>
                </a:endParaRPr>
              </a:p>
            </p:txBody>
          </p:sp>
          <p:sp>
            <p:nvSpPr>
              <p:cNvPr id="31" name="Freeform 30"/>
              <p:cNvSpPr>
                <a:spLocks noEditPoints="1"/>
              </p:cNvSpPr>
              <p:nvPr/>
            </p:nvSpPr>
            <p:spPr bwMode="auto">
              <a:xfrm>
                <a:off x="1967231" y="2827148"/>
                <a:ext cx="42740" cy="617538"/>
              </a:xfrm>
              <a:custGeom>
                <a:avLst/>
                <a:gdLst>
                  <a:gd name="T0" fmla="*/ 40 w 40"/>
                  <a:gd name="T1" fmla="*/ 19 h 866"/>
                  <a:gd name="T2" fmla="*/ 40 w 40"/>
                  <a:gd name="T3" fmla="*/ 58 h 866"/>
                  <a:gd name="T4" fmla="*/ 20 w 40"/>
                  <a:gd name="T5" fmla="*/ 78 h 866"/>
                  <a:gd name="T6" fmla="*/ 0 w 40"/>
                  <a:gd name="T7" fmla="*/ 58 h 866"/>
                  <a:gd name="T8" fmla="*/ 0 w 40"/>
                  <a:gd name="T9" fmla="*/ 19 h 866"/>
                  <a:gd name="T10" fmla="*/ 20 w 40"/>
                  <a:gd name="T11" fmla="*/ 0 h 866"/>
                  <a:gd name="T12" fmla="*/ 40 w 40"/>
                  <a:gd name="T13" fmla="*/ 19 h 866"/>
                  <a:gd name="T14" fmla="*/ 40 w 40"/>
                  <a:gd name="T15" fmla="*/ 136 h 866"/>
                  <a:gd name="T16" fmla="*/ 40 w 40"/>
                  <a:gd name="T17" fmla="*/ 175 h 866"/>
                  <a:gd name="T18" fmla="*/ 20 w 40"/>
                  <a:gd name="T19" fmla="*/ 195 h 866"/>
                  <a:gd name="T20" fmla="*/ 0 w 40"/>
                  <a:gd name="T21" fmla="*/ 175 h 866"/>
                  <a:gd name="T22" fmla="*/ 0 w 40"/>
                  <a:gd name="T23" fmla="*/ 136 h 866"/>
                  <a:gd name="T24" fmla="*/ 20 w 40"/>
                  <a:gd name="T25" fmla="*/ 117 h 866"/>
                  <a:gd name="T26" fmla="*/ 40 w 40"/>
                  <a:gd name="T27" fmla="*/ 136 h 866"/>
                  <a:gd name="T28" fmla="*/ 40 w 40"/>
                  <a:gd name="T29" fmla="*/ 254 h 866"/>
                  <a:gd name="T30" fmla="*/ 40 w 40"/>
                  <a:gd name="T31" fmla="*/ 293 h 866"/>
                  <a:gd name="T32" fmla="*/ 20 w 40"/>
                  <a:gd name="T33" fmla="*/ 312 h 866"/>
                  <a:gd name="T34" fmla="*/ 0 w 40"/>
                  <a:gd name="T35" fmla="*/ 293 h 866"/>
                  <a:gd name="T36" fmla="*/ 0 w 40"/>
                  <a:gd name="T37" fmla="*/ 254 h 866"/>
                  <a:gd name="T38" fmla="*/ 20 w 40"/>
                  <a:gd name="T39" fmla="*/ 234 h 866"/>
                  <a:gd name="T40" fmla="*/ 40 w 40"/>
                  <a:gd name="T41" fmla="*/ 254 h 866"/>
                  <a:gd name="T42" fmla="*/ 40 w 40"/>
                  <a:gd name="T43" fmla="*/ 371 h 866"/>
                  <a:gd name="T44" fmla="*/ 40 w 40"/>
                  <a:gd name="T45" fmla="*/ 410 h 866"/>
                  <a:gd name="T46" fmla="*/ 20 w 40"/>
                  <a:gd name="T47" fmla="*/ 429 h 866"/>
                  <a:gd name="T48" fmla="*/ 0 w 40"/>
                  <a:gd name="T49" fmla="*/ 410 h 866"/>
                  <a:gd name="T50" fmla="*/ 0 w 40"/>
                  <a:gd name="T51" fmla="*/ 371 h 866"/>
                  <a:gd name="T52" fmla="*/ 20 w 40"/>
                  <a:gd name="T53" fmla="*/ 351 h 866"/>
                  <a:gd name="T54" fmla="*/ 40 w 40"/>
                  <a:gd name="T55" fmla="*/ 371 h 866"/>
                  <a:gd name="T56" fmla="*/ 40 w 40"/>
                  <a:gd name="T57" fmla="*/ 488 h 866"/>
                  <a:gd name="T58" fmla="*/ 40 w 40"/>
                  <a:gd name="T59" fmla="*/ 527 h 866"/>
                  <a:gd name="T60" fmla="*/ 20 w 40"/>
                  <a:gd name="T61" fmla="*/ 546 h 866"/>
                  <a:gd name="T62" fmla="*/ 0 w 40"/>
                  <a:gd name="T63" fmla="*/ 527 h 866"/>
                  <a:gd name="T64" fmla="*/ 0 w 40"/>
                  <a:gd name="T65" fmla="*/ 488 h 866"/>
                  <a:gd name="T66" fmla="*/ 20 w 40"/>
                  <a:gd name="T67" fmla="*/ 468 h 866"/>
                  <a:gd name="T68" fmla="*/ 40 w 40"/>
                  <a:gd name="T69" fmla="*/ 488 h 866"/>
                  <a:gd name="T70" fmla="*/ 40 w 40"/>
                  <a:gd name="T71" fmla="*/ 605 h 866"/>
                  <a:gd name="T72" fmla="*/ 40 w 40"/>
                  <a:gd name="T73" fmla="*/ 644 h 866"/>
                  <a:gd name="T74" fmla="*/ 20 w 40"/>
                  <a:gd name="T75" fmla="*/ 663 h 866"/>
                  <a:gd name="T76" fmla="*/ 0 w 40"/>
                  <a:gd name="T77" fmla="*/ 644 h 866"/>
                  <a:gd name="T78" fmla="*/ 0 w 40"/>
                  <a:gd name="T79" fmla="*/ 605 h 866"/>
                  <a:gd name="T80" fmla="*/ 20 w 40"/>
                  <a:gd name="T81" fmla="*/ 585 h 866"/>
                  <a:gd name="T82" fmla="*/ 40 w 40"/>
                  <a:gd name="T83" fmla="*/ 605 h 866"/>
                  <a:gd name="T84" fmla="*/ 40 w 40"/>
                  <a:gd name="T85" fmla="*/ 722 h 866"/>
                  <a:gd name="T86" fmla="*/ 40 w 40"/>
                  <a:gd name="T87" fmla="*/ 761 h 866"/>
                  <a:gd name="T88" fmla="*/ 20 w 40"/>
                  <a:gd name="T89" fmla="*/ 780 h 866"/>
                  <a:gd name="T90" fmla="*/ 0 w 40"/>
                  <a:gd name="T91" fmla="*/ 761 h 866"/>
                  <a:gd name="T92" fmla="*/ 0 w 40"/>
                  <a:gd name="T93" fmla="*/ 722 h 866"/>
                  <a:gd name="T94" fmla="*/ 20 w 40"/>
                  <a:gd name="T95" fmla="*/ 702 h 866"/>
                  <a:gd name="T96" fmla="*/ 40 w 40"/>
                  <a:gd name="T97" fmla="*/ 722 h 866"/>
                  <a:gd name="T98" fmla="*/ 40 w 40"/>
                  <a:gd name="T99" fmla="*/ 839 h 866"/>
                  <a:gd name="T100" fmla="*/ 40 w 40"/>
                  <a:gd name="T101" fmla="*/ 847 h 866"/>
                  <a:gd name="T102" fmla="*/ 20 w 40"/>
                  <a:gd name="T103" fmla="*/ 866 h 866"/>
                  <a:gd name="T104" fmla="*/ 0 w 40"/>
                  <a:gd name="T105" fmla="*/ 847 h 866"/>
                  <a:gd name="T106" fmla="*/ 0 w 40"/>
                  <a:gd name="T107" fmla="*/ 839 h 866"/>
                  <a:gd name="T108" fmla="*/ 20 w 40"/>
                  <a:gd name="T109" fmla="*/ 819 h 866"/>
                  <a:gd name="T110" fmla="*/ 40 w 40"/>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0" h="866">
                    <a:moveTo>
                      <a:pt x="40" y="19"/>
                    </a:moveTo>
                    <a:lnTo>
                      <a:pt x="40" y="58"/>
                    </a:lnTo>
                    <a:cubicBezTo>
                      <a:pt x="40" y="69"/>
                      <a:pt x="31" y="78"/>
                      <a:pt x="20" y="78"/>
                    </a:cubicBezTo>
                    <a:cubicBezTo>
                      <a:pt x="9" y="78"/>
                      <a:pt x="0" y="69"/>
                      <a:pt x="0" y="58"/>
                    </a:cubicBezTo>
                    <a:lnTo>
                      <a:pt x="0" y="19"/>
                    </a:lnTo>
                    <a:cubicBezTo>
                      <a:pt x="0" y="9"/>
                      <a:pt x="9" y="0"/>
                      <a:pt x="20" y="0"/>
                    </a:cubicBezTo>
                    <a:cubicBezTo>
                      <a:pt x="31" y="0"/>
                      <a:pt x="40" y="9"/>
                      <a:pt x="40" y="19"/>
                    </a:cubicBezTo>
                    <a:close/>
                    <a:moveTo>
                      <a:pt x="40" y="136"/>
                    </a:moveTo>
                    <a:lnTo>
                      <a:pt x="40" y="175"/>
                    </a:lnTo>
                    <a:cubicBezTo>
                      <a:pt x="40" y="186"/>
                      <a:pt x="31" y="195"/>
                      <a:pt x="20" y="195"/>
                    </a:cubicBezTo>
                    <a:cubicBezTo>
                      <a:pt x="9" y="195"/>
                      <a:pt x="0" y="186"/>
                      <a:pt x="0" y="175"/>
                    </a:cubicBezTo>
                    <a:lnTo>
                      <a:pt x="0" y="136"/>
                    </a:lnTo>
                    <a:cubicBezTo>
                      <a:pt x="0" y="126"/>
                      <a:pt x="9" y="117"/>
                      <a:pt x="20" y="117"/>
                    </a:cubicBezTo>
                    <a:cubicBezTo>
                      <a:pt x="31" y="117"/>
                      <a:pt x="40" y="126"/>
                      <a:pt x="40" y="136"/>
                    </a:cubicBezTo>
                    <a:close/>
                    <a:moveTo>
                      <a:pt x="40" y="254"/>
                    </a:moveTo>
                    <a:lnTo>
                      <a:pt x="40" y="293"/>
                    </a:lnTo>
                    <a:cubicBezTo>
                      <a:pt x="40" y="303"/>
                      <a:pt x="31" y="312"/>
                      <a:pt x="20" y="312"/>
                    </a:cubicBezTo>
                    <a:cubicBezTo>
                      <a:pt x="9" y="312"/>
                      <a:pt x="0" y="303"/>
                      <a:pt x="0" y="293"/>
                    </a:cubicBezTo>
                    <a:lnTo>
                      <a:pt x="0" y="254"/>
                    </a:lnTo>
                    <a:cubicBezTo>
                      <a:pt x="0" y="243"/>
                      <a:pt x="9" y="234"/>
                      <a:pt x="20" y="234"/>
                    </a:cubicBezTo>
                    <a:cubicBezTo>
                      <a:pt x="31" y="234"/>
                      <a:pt x="40" y="243"/>
                      <a:pt x="40" y="254"/>
                    </a:cubicBezTo>
                    <a:close/>
                    <a:moveTo>
                      <a:pt x="40" y="371"/>
                    </a:moveTo>
                    <a:lnTo>
                      <a:pt x="40" y="410"/>
                    </a:lnTo>
                    <a:cubicBezTo>
                      <a:pt x="40" y="420"/>
                      <a:pt x="31" y="429"/>
                      <a:pt x="20" y="429"/>
                    </a:cubicBezTo>
                    <a:cubicBezTo>
                      <a:pt x="9" y="429"/>
                      <a:pt x="0" y="420"/>
                      <a:pt x="0" y="410"/>
                    </a:cubicBezTo>
                    <a:lnTo>
                      <a:pt x="0" y="371"/>
                    </a:lnTo>
                    <a:cubicBezTo>
                      <a:pt x="0" y="360"/>
                      <a:pt x="9" y="351"/>
                      <a:pt x="20" y="351"/>
                    </a:cubicBezTo>
                    <a:cubicBezTo>
                      <a:pt x="31" y="351"/>
                      <a:pt x="40" y="360"/>
                      <a:pt x="40" y="371"/>
                    </a:cubicBezTo>
                    <a:close/>
                    <a:moveTo>
                      <a:pt x="40" y="488"/>
                    </a:moveTo>
                    <a:lnTo>
                      <a:pt x="40" y="527"/>
                    </a:lnTo>
                    <a:cubicBezTo>
                      <a:pt x="40" y="537"/>
                      <a:pt x="31" y="546"/>
                      <a:pt x="20" y="546"/>
                    </a:cubicBezTo>
                    <a:cubicBezTo>
                      <a:pt x="9" y="546"/>
                      <a:pt x="0" y="537"/>
                      <a:pt x="0" y="527"/>
                    </a:cubicBezTo>
                    <a:lnTo>
                      <a:pt x="0" y="488"/>
                    </a:lnTo>
                    <a:cubicBezTo>
                      <a:pt x="0" y="477"/>
                      <a:pt x="9" y="468"/>
                      <a:pt x="20" y="468"/>
                    </a:cubicBezTo>
                    <a:cubicBezTo>
                      <a:pt x="31" y="468"/>
                      <a:pt x="40" y="477"/>
                      <a:pt x="40" y="488"/>
                    </a:cubicBezTo>
                    <a:close/>
                    <a:moveTo>
                      <a:pt x="40" y="605"/>
                    </a:moveTo>
                    <a:lnTo>
                      <a:pt x="40" y="644"/>
                    </a:lnTo>
                    <a:cubicBezTo>
                      <a:pt x="40" y="654"/>
                      <a:pt x="31" y="663"/>
                      <a:pt x="20" y="663"/>
                    </a:cubicBezTo>
                    <a:cubicBezTo>
                      <a:pt x="9" y="663"/>
                      <a:pt x="0" y="654"/>
                      <a:pt x="0" y="644"/>
                    </a:cubicBezTo>
                    <a:lnTo>
                      <a:pt x="0" y="605"/>
                    </a:lnTo>
                    <a:cubicBezTo>
                      <a:pt x="0" y="594"/>
                      <a:pt x="9" y="585"/>
                      <a:pt x="20" y="585"/>
                    </a:cubicBezTo>
                    <a:cubicBezTo>
                      <a:pt x="31" y="585"/>
                      <a:pt x="40" y="594"/>
                      <a:pt x="40" y="605"/>
                    </a:cubicBezTo>
                    <a:close/>
                    <a:moveTo>
                      <a:pt x="40" y="722"/>
                    </a:moveTo>
                    <a:lnTo>
                      <a:pt x="40" y="761"/>
                    </a:lnTo>
                    <a:cubicBezTo>
                      <a:pt x="40" y="771"/>
                      <a:pt x="31" y="780"/>
                      <a:pt x="20" y="780"/>
                    </a:cubicBezTo>
                    <a:cubicBezTo>
                      <a:pt x="9" y="780"/>
                      <a:pt x="0" y="771"/>
                      <a:pt x="0" y="761"/>
                    </a:cubicBezTo>
                    <a:lnTo>
                      <a:pt x="0" y="722"/>
                    </a:lnTo>
                    <a:cubicBezTo>
                      <a:pt x="0" y="711"/>
                      <a:pt x="9" y="702"/>
                      <a:pt x="20" y="702"/>
                    </a:cubicBezTo>
                    <a:cubicBezTo>
                      <a:pt x="31" y="702"/>
                      <a:pt x="40" y="711"/>
                      <a:pt x="40" y="722"/>
                    </a:cubicBezTo>
                    <a:close/>
                    <a:moveTo>
                      <a:pt x="40" y="839"/>
                    </a:moveTo>
                    <a:lnTo>
                      <a:pt x="40" y="847"/>
                    </a:lnTo>
                    <a:cubicBezTo>
                      <a:pt x="40" y="858"/>
                      <a:pt x="31" y="866"/>
                      <a:pt x="20" y="866"/>
                    </a:cubicBezTo>
                    <a:cubicBezTo>
                      <a:pt x="9" y="866"/>
                      <a:pt x="0" y="858"/>
                      <a:pt x="0" y="847"/>
                    </a:cubicBezTo>
                    <a:lnTo>
                      <a:pt x="0" y="839"/>
                    </a:lnTo>
                    <a:cubicBezTo>
                      <a:pt x="0" y="828"/>
                      <a:pt x="9" y="819"/>
                      <a:pt x="20" y="819"/>
                    </a:cubicBezTo>
                    <a:cubicBezTo>
                      <a:pt x="31" y="819"/>
                      <a:pt x="40" y="828"/>
                      <a:pt x="40"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32" name="Freeform 31"/>
              <p:cNvSpPr>
                <a:spLocks/>
              </p:cNvSpPr>
              <p:nvPr/>
            </p:nvSpPr>
            <p:spPr bwMode="auto">
              <a:xfrm>
                <a:off x="1919154" y="3416110"/>
                <a:ext cx="180460" cy="120650"/>
              </a:xfrm>
              <a:custGeom>
                <a:avLst/>
                <a:gdLst>
                  <a:gd name="T0" fmla="*/ 0 w 76"/>
                  <a:gd name="T1" fmla="*/ 0 h 76"/>
                  <a:gd name="T2" fmla="*/ 38 w 76"/>
                  <a:gd name="T3" fmla="*/ 76 h 76"/>
                  <a:gd name="T4" fmla="*/ 76 w 76"/>
                  <a:gd name="T5" fmla="*/ 0 h 76"/>
                  <a:gd name="T6" fmla="*/ 0 w 76"/>
                  <a:gd name="T7" fmla="*/ 0 h 76"/>
                </a:gdLst>
                <a:ahLst/>
                <a:cxnLst>
                  <a:cxn ang="0">
                    <a:pos x="T0" y="T1"/>
                  </a:cxn>
                  <a:cxn ang="0">
                    <a:pos x="T2" y="T3"/>
                  </a:cxn>
                  <a:cxn ang="0">
                    <a:pos x="T4" y="T5"/>
                  </a:cxn>
                  <a:cxn ang="0">
                    <a:pos x="T6" y="T7"/>
                  </a:cxn>
                </a:cxnLst>
                <a:rect l="0" t="0" r="r" b="b"/>
                <a:pathLst>
                  <a:path w="76" h="76">
                    <a:moveTo>
                      <a:pt x="0" y="0"/>
                    </a:moveTo>
                    <a:lnTo>
                      <a:pt x="38" y="76"/>
                    </a:lnTo>
                    <a:lnTo>
                      <a:pt x="76" y="0"/>
                    </a:lnTo>
                    <a:lnTo>
                      <a:pt x="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51" name="Group 50"/>
            <p:cNvGrpSpPr/>
            <p:nvPr/>
          </p:nvGrpSpPr>
          <p:grpSpPr>
            <a:xfrm>
              <a:off x="4343497" y="1914335"/>
              <a:ext cx="3357746" cy="1622425"/>
              <a:chOff x="4343497" y="1914335"/>
              <a:chExt cx="3357746" cy="1622425"/>
            </a:xfrm>
          </p:grpSpPr>
          <p:sp>
            <p:nvSpPr>
              <p:cNvPr id="14" name="Rectangle 13"/>
              <p:cNvSpPr>
                <a:spLocks noChangeArrowheads="1"/>
              </p:cNvSpPr>
              <p:nvPr/>
            </p:nvSpPr>
            <p:spPr bwMode="auto">
              <a:xfrm>
                <a:off x="4343497" y="1914335"/>
                <a:ext cx="3357746" cy="927100"/>
              </a:xfrm>
              <a:prstGeom prst="rect">
                <a:avLst/>
              </a:prstGeom>
              <a:solidFill>
                <a:schemeClr val="tx2">
                  <a:lumMod val="20000"/>
                  <a:lumOff val="8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 name="Rectangle 14"/>
              <p:cNvSpPr>
                <a:spLocks noChangeArrowheads="1"/>
              </p:cNvSpPr>
              <p:nvPr/>
            </p:nvSpPr>
            <p:spPr bwMode="auto">
              <a:xfrm>
                <a:off x="4343497" y="1914335"/>
                <a:ext cx="3357746" cy="852806"/>
              </a:xfrm>
              <a:prstGeom prst="rect">
                <a:avLst/>
              </a:prstGeom>
              <a:noFill/>
              <a:ln w="3175" cap="rnd">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17" name="Rectangle 16"/>
              <p:cNvSpPr>
                <a:spLocks noChangeArrowheads="1"/>
              </p:cNvSpPr>
              <p:nvPr/>
            </p:nvSpPr>
            <p:spPr bwMode="auto">
              <a:xfrm>
                <a:off x="4402406" y="2372772"/>
                <a:ext cx="2375651"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mn-lt"/>
                  </a:rPr>
                  <a:t>(Application Program)</a:t>
                </a:r>
                <a:endParaRPr kumimoji="0" lang="en-US" altLang="en-US" sz="2400" b="0" i="0" u="none" strike="noStrike" cap="none" normalizeH="0" baseline="0" dirty="0">
                  <a:ln>
                    <a:noFill/>
                  </a:ln>
                  <a:solidFill>
                    <a:schemeClr val="tx1"/>
                  </a:solidFill>
                  <a:effectLst/>
                  <a:latin typeface="+mn-lt"/>
                </a:endParaRPr>
              </a:p>
            </p:txBody>
          </p:sp>
          <p:sp>
            <p:nvSpPr>
              <p:cNvPr id="33" name="Freeform 32"/>
              <p:cNvSpPr>
                <a:spLocks noEditPoints="1"/>
              </p:cNvSpPr>
              <p:nvPr/>
            </p:nvSpPr>
            <p:spPr bwMode="auto">
              <a:xfrm>
                <a:off x="5771148" y="2827148"/>
                <a:ext cx="40365" cy="617538"/>
              </a:xfrm>
              <a:custGeom>
                <a:avLst/>
                <a:gdLst>
                  <a:gd name="T0" fmla="*/ 39 w 39"/>
                  <a:gd name="T1" fmla="*/ 19 h 866"/>
                  <a:gd name="T2" fmla="*/ 39 w 39"/>
                  <a:gd name="T3" fmla="*/ 58 h 866"/>
                  <a:gd name="T4" fmla="*/ 19 w 39"/>
                  <a:gd name="T5" fmla="*/ 78 h 866"/>
                  <a:gd name="T6" fmla="*/ 0 w 39"/>
                  <a:gd name="T7" fmla="*/ 58 h 866"/>
                  <a:gd name="T8" fmla="*/ 0 w 39"/>
                  <a:gd name="T9" fmla="*/ 19 h 866"/>
                  <a:gd name="T10" fmla="*/ 19 w 39"/>
                  <a:gd name="T11" fmla="*/ 0 h 866"/>
                  <a:gd name="T12" fmla="*/ 39 w 39"/>
                  <a:gd name="T13" fmla="*/ 19 h 866"/>
                  <a:gd name="T14" fmla="*/ 39 w 39"/>
                  <a:gd name="T15" fmla="*/ 136 h 866"/>
                  <a:gd name="T16" fmla="*/ 39 w 39"/>
                  <a:gd name="T17" fmla="*/ 175 h 866"/>
                  <a:gd name="T18" fmla="*/ 19 w 39"/>
                  <a:gd name="T19" fmla="*/ 195 h 866"/>
                  <a:gd name="T20" fmla="*/ 0 w 39"/>
                  <a:gd name="T21" fmla="*/ 175 h 866"/>
                  <a:gd name="T22" fmla="*/ 0 w 39"/>
                  <a:gd name="T23" fmla="*/ 136 h 866"/>
                  <a:gd name="T24" fmla="*/ 19 w 39"/>
                  <a:gd name="T25" fmla="*/ 117 h 866"/>
                  <a:gd name="T26" fmla="*/ 39 w 39"/>
                  <a:gd name="T27" fmla="*/ 136 h 866"/>
                  <a:gd name="T28" fmla="*/ 39 w 39"/>
                  <a:gd name="T29" fmla="*/ 254 h 866"/>
                  <a:gd name="T30" fmla="*/ 39 w 39"/>
                  <a:gd name="T31" fmla="*/ 293 h 866"/>
                  <a:gd name="T32" fmla="*/ 19 w 39"/>
                  <a:gd name="T33" fmla="*/ 312 h 866"/>
                  <a:gd name="T34" fmla="*/ 0 w 39"/>
                  <a:gd name="T35" fmla="*/ 293 h 866"/>
                  <a:gd name="T36" fmla="*/ 0 w 39"/>
                  <a:gd name="T37" fmla="*/ 254 h 866"/>
                  <a:gd name="T38" fmla="*/ 19 w 39"/>
                  <a:gd name="T39" fmla="*/ 234 h 866"/>
                  <a:gd name="T40" fmla="*/ 39 w 39"/>
                  <a:gd name="T41" fmla="*/ 254 h 866"/>
                  <a:gd name="T42" fmla="*/ 39 w 39"/>
                  <a:gd name="T43" fmla="*/ 371 h 866"/>
                  <a:gd name="T44" fmla="*/ 39 w 39"/>
                  <a:gd name="T45" fmla="*/ 410 h 866"/>
                  <a:gd name="T46" fmla="*/ 19 w 39"/>
                  <a:gd name="T47" fmla="*/ 429 h 866"/>
                  <a:gd name="T48" fmla="*/ 0 w 39"/>
                  <a:gd name="T49" fmla="*/ 410 h 866"/>
                  <a:gd name="T50" fmla="*/ 0 w 39"/>
                  <a:gd name="T51" fmla="*/ 371 h 866"/>
                  <a:gd name="T52" fmla="*/ 19 w 39"/>
                  <a:gd name="T53" fmla="*/ 351 h 866"/>
                  <a:gd name="T54" fmla="*/ 39 w 39"/>
                  <a:gd name="T55" fmla="*/ 371 h 866"/>
                  <a:gd name="T56" fmla="*/ 39 w 39"/>
                  <a:gd name="T57" fmla="*/ 488 h 866"/>
                  <a:gd name="T58" fmla="*/ 39 w 39"/>
                  <a:gd name="T59" fmla="*/ 527 h 866"/>
                  <a:gd name="T60" fmla="*/ 19 w 39"/>
                  <a:gd name="T61" fmla="*/ 546 h 866"/>
                  <a:gd name="T62" fmla="*/ 0 w 39"/>
                  <a:gd name="T63" fmla="*/ 527 h 866"/>
                  <a:gd name="T64" fmla="*/ 0 w 39"/>
                  <a:gd name="T65" fmla="*/ 488 h 866"/>
                  <a:gd name="T66" fmla="*/ 19 w 39"/>
                  <a:gd name="T67" fmla="*/ 468 h 866"/>
                  <a:gd name="T68" fmla="*/ 39 w 39"/>
                  <a:gd name="T69" fmla="*/ 488 h 866"/>
                  <a:gd name="T70" fmla="*/ 39 w 39"/>
                  <a:gd name="T71" fmla="*/ 605 h 866"/>
                  <a:gd name="T72" fmla="*/ 39 w 39"/>
                  <a:gd name="T73" fmla="*/ 644 h 866"/>
                  <a:gd name="T74" fmla="*/ 19 w 39"/>
                  <a:gd name="T75" fmla="*/ 663 h 866"/>
                  <a:gd name="T76" fmla="*/ 0 w 39"/>
                  <a:gd name="T77" fmla="*/ 644 h 866"/>
                  <a:gd name="T78" fmla="*/ 0 w 39"/>
                  <a:gd name="T79" fmla="*/ 605 h 866"/>
                  <a:gd name="T80" fmla="*/ 19 w 39"/>
                  <a:gd name="T81" fmla="*/ 585 h 866"/>
                  <a:gd name="T82" fmla="*/ 39 w 39"/>
                  <a:gd name="T83" fmla="*/ 605 h 866"/>
                  <a:gd name="T84" fmla="*/ 39 w 39"/>
                  <a:gd name="T85" fmla="*/ 722 h 866"/>
                  <a:gd name="T86" fmla="*/ 39 w 39"/>
                  <a:gd name="T87" fmla="*/ 761 h 866"/>
                  <a:gd name="T88" fmla="*/ 19 w 39"/>
                  <a:gd name="T89" fmla="*/ 780 h 866"/>
                  <a:gd name="T90" fmla="*/ 0 w 39"/>
                  <a:gd name="T91" fmla="*/ 761 h 866"/>
                  <a:gd name="T92" fmla="*/ 0 w 39"/>
                  <a:gd name="T93" fmla="*/ 722 h 866"/>
                  <a:gd name="T94" fmla="*/ 19 w 39"/>
                  <a:gd name="T95" fmla="*/ 702 h 866"/>
                  <a:gd name="T96" fmla="*/ 39 w 39"/>
                  <a:gd name="T97" fmla="*/ 722 h 866"/>
                  <a:gd name="T98" fmla="*/ 39 w 39"/>
                  <a:gd name="T99" fmla="*/ 839 h 866"/>
                  <a:gd name="T100" fmla="*/ 39 w 39"/>
                  <a:gd name="T101" fmla="*/ 847 h 866"/>
                  <a:gd name="T102" fmla="*/ 19 w 39"/>
                  <a:gd name="T103" fmla="*/ 866 h 866"/>
                  <a:gd name="T104" fmla="*/ 0 w 39"/>
                  <a:gd name="T105" fmla="*/ 847 h 866"/>
                  <a:gd name="T106" fmla="*/ 0 w 39"/>
                  <a:gd name="T107" fmla="*/ 839 h 866"/>
                  <a:gd name="T108" fmla="*/ 19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0" y="78"/>
                      <a:pt x="19" y="78"/>
                    </a:cubicBezTo>
                    <a:cubicBezTo>
                      <a:pt x="9" y="78"/>
                      <a:pt x="0" y="69"/>
                      <a:pt x="0" y="58"/>
                    </a:cubicBezTo>
                    <a:lnTo>
                      <a:pt x="0" y="19"/>
                    </a:lnTo>
                    <a:cubicBezTo>
                      <a:pt x="0" y="9"/>
                      <a:pt x="9" y="0"/>
                      <a:pt x="19" y="0"/>
                    </a:cubicBezTo>
                    <a:cubicBezTo>
                      <a:pt x="30" y="0"/>
                      <a:pt x="39" y="9"/>
                      <a:pt x="39" y="19"/>
                    </a:cubicBezTo>
                    <a:close/>
                    <a:moveTo>
                      <a:pt x="39" y="136"/>
                    </a:moveTo>
                    <a:lnTo>
                      <a:pt x="39" y="175"/>
                    </a:lnTo>
                    <a:cubicBezTo>
                      <a:pt x="39" y="186"/>
                      <a:pt x="30" y="195"/>
                      <a:pt x="19" y="195"/>
                    </a:cubicBezTo>
                    <a:cubicBezTo>
                      <a:pt x="9" y="195"/>
                      <a:pt x="0" y="186"/>
                      <a:pt x="0" y="175"/>
                    </a:cubicBezTo>
                    <a:lnTo>
                      <a:pt x="0" y="136"/>
                    </a:lnTo>
                    <a:cubicBezTo>
                      <a:pt x="0" y="126"/>
                      <a:pt x="9" y="117"/>
                      <a:pt x="19" y="117"/>
                    </a:cubicBezTo>
                    <a:cubicBezTo>
                      <a:pt x="30" y="117"/>
                      <a:pt x="39" y="126"/>
                      <a:pt x="39" y="136"/>
                    </a:cubicBezTo>
                    <a:close/>
                    <a:moveTo>
                      <a:pt x="39" y="254"/>
                    </a:moveTo>
                    <a:lnTo>
                      <a:pt x="39" y="293"/>
                    </a:lnTo>
                    <a:cubicBezTo>
                      <a:pt x="39" y="303"/>
                      <a:pt x="30" y="312"/>
                      <a:pt x="19" y="312"/>
                    </a:cubicBezTo>
                    <a:cubicBezTo>
                      <a:pt x="9" y="312"/>
                      <a:pt x="0" y="303"/>
                      <a:pt x="0" y="293"/>
                    </a:cubicBezTo>
                    <a:lnTo>
                      <a:pt x="0" y="254"/>
                    </a:lnTo>
                    <a:cubicBezTo>
                      <a:pt x="0" y="243"/>
                      <a:pt x="9" y="234"/>
                      <a:pt x="19" y="234"/>
                    </a:cubicBezTo>
                    <a:cubicBezTo>
                      <a:pt x="30" y="234"/>
                      <a:pt x="39" y="243"/>
                      <a:pt x="39" y="254"/>
                    </a:cubicBezTo>
                    <a:close/>
                    <a:moveTo>
                      <a:pt x="39" y="371"/>
                    </a:moveTo>
                    <a:lnTo>
                      <a:pt x="39" y="410"/>
                    </a:lnTo>
                    <a:cubicBezTo>
                      <a:pt x="39" y="420"/>
                      <a:pt x="30" y="429"/>
                      <a:pt x="19" y="429"/>
                    </a:cubicBezTo>
                    <a:cubicBezTo>
                      <a:pt x="9" y="429"/>
                      <a:pt x="0" y="420"/>
                      <a:pt x="0" y="410"/>
                    </a:cubicBezTo>
                    <a:lnTo>
                      <a:pt x="0" y="371"/>
                    </a:lnTo>
                    <a:cubicBezTo>
                      <a:pt x="0" y="360"/>
                      <a:pt x="9" y="351"/>
                      <a:pt x="19" y="351"/>
                    </a:cubicBezTo>
                    <a:cubicBezTo>
                      <a:pt x="30" y="351"/>
                      <a:pt x="39" y="360"/>
                      <a:pt x="39" y="371"/>
                    </a:cubicBezTo>
                    <a:close/>
                    <a:moveTo>
                      <a:pt x="39" y="488"/>
                    </a:moveTo>
                    <a:lnTo>
                      <a:pt x="39" y="527"/>
                    </a:lnTo>
                    <a:cubicBezTo>
                      <a:pt x="39" y="537"/>
                      <a:pt x="30" y="546"/>
                      <a:pt x="19" y="546"/>
                    </a:cubicBezTo>
                    <a:cubicBezTo>
                      <a:pt x="9" y="546"/>
                      <a:pt x="0" y="537"/>
                      <a:pt x="0" y="527"/>
                    </a:cubicBezTo>
                    <a:lnTo>
                      <a:pt x="0" y="488"/>
                    </a:lnTo>
                    <a:cubicBezTo>
                      <a:pt x="0" y="477"/>
                      <a:pt x="9" y="468"/>
                      <a:pt x="19" y="468"/>
                    </a:cubicBezTo>
                    <a:cubicBezTo>
                      <a:pt x="30" y="468"/>
                      <a:pt x="39" y="477"/>
                      <a:pt x="39" y="488"/>
                    </a:cubicBezTo>
                    <a:close/>
                    <a:moveTo>
                      <a:pt x="39" y="605"/>
                    </a:moveTo>
                    <a:lnTo>
                      <a:pt x="39" y="644"/>
                    </a:lnTo>
                    <a:cubicBezTo>
                      <a:pt x="39" y="654"/>
                      <a:pt x="30" y="663"/>
                      <a:pt x="19" y="663"/>
                    </a:cubicBezTo>
                    <a:cubicBezTo>
                      <a:pt x="9" y="663"/>
                      <a:pt x="0" y="654"/>
                      <a:pt x="0" y="644"/>
                    </a:cubicBezTo>
                    <a:lnTo>
                      <a:pt x="0" y="605"/>
                    </a:lnTo>
                    <a:cubicBezTo>
                      <a:pt x="0" y="594"/>
                      <a:pt x="9" y="585"/>
                      <a:pt x="19" y="585"/>
                    </a:cubicBezTo>
                    <a:cubicBezTo>
                      <a:pt x="30" y="585"/>
                      <a:pt x="39" y="594"/>
                      <a:pt x="39" y="605"/>
                    </a:cubicBezTo>
                    <a:close/>
                    <a:moveTo>
                      <a:pt x="39" y="722"/>
                    </a:moveTo>
                    <a:lnTo>
                      <a:pt x="39" y="761"/>
                    </a:lnTo>
                    <a:cubicBezTo>
                      <a:pt x="39" y="771"/>
                      <a:pt x="30" y="780"/>
                      <a:pt x="19" y="780"/>
                    </a:cubicBezTo>
                    <a:cubicBezTo>
                      <a:pt x="9" y="780"/>
                      <a:pt x="0" y="771"/>
                      <a:pt x="0" y="761"/>
                    </a:cubicBezTo>
                    <a:lnTo>
                      <a:pt x="0" y="722"/>
                    </a:lnTo>
                    <a:cubicBezTo>
                      <a:pt x="0" y="711"/>
                      <a:pt x="9" y="702"/>
                      <a:pt x="19" y="702"/>
                    </a:cubicBezTo>
                    <a:cubicBezTo>
                      <a:pt x="30" y="702"/>
                      <a:pt x="39" y="711"/>
                      <a:pt x="39" y="722"/>
                    </a:cubicBezTo>
                    <a:close/>
                    <a:moveTo>
                      <a:pt x="39" y="839"/>
                    </a:moveTo>
                    <a:lnTo>
                      <a:pt x="39" y="847"/>
                    </a:lnTo>
                    <a:cubicBezTo>
                      <a:pt x="39" y="858"/>
                      <a:pt x="30" y="866"/>
                      <a:pt x="19" y="866"/>
                    </a:cubicBezTo>
                    <a:cubicBezTo>
                      <a:pt x="9" y="866"/>
                      <a:pt x="0" y="858"/>
                      <a:pt x="0" y="847"/>
                    </a:cubicBezTo>
                    <a:lnTo>
                      <a:pt x="0" y="839"/>
                    </a:lnTo>
                    <a:cubicBezTo>
                      <a:pt x="0" y="828"/>
                      <a:pt x="9" y="819"/>
                      <a:pt x="19" y="819"/>
                    </a:cubicBezTo>
                    <a:cubicBezTo>
                      <a:pt x="30"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34" name="Freeform 33"/>
              <p:cNvSpPr>
                <a:spLocks/>
              </p:cNvSpPr>
              <p:nvPr/>
            </p:nvSpPr>
            <p:spPr bwMode="auto">
              <a:xfrm>
                <a:off x="5723071" y="3416110"/>
                <a:ext cx="178086" cy="120650"/>
              </a:xfrm>
              <a:custGeom>
                <a:avLst/>
                <a:gdLst>
                  <a:gd name="T0" fmla="*/ 0 w 75"/>
                  <a:gd name="T1" fmla="*/ 0 h 76"/>
                  <a:gd name="T2" fmla="*/ 37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7" y="76"/>
                    </a:lnTo>
                    <a:lnTo>
                      <a:pt x="75" y="0"/>
                    </a:lnTo>
                    <a:lnTo>
                      <a:pt x="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52" name="Group 51"/>
            <p:cNvGrpSpPr/>
            <p:nvPr/>
          </p:nvGrpSpPr>
          <p:grpSpPr>
            <a:xfrm>
              <a:off x="8230520" y="1914335"/>
              <a:ext cx="3380073" cy="1622425"/>
              <a:chOff x="8230521" y="1914335"/>
              <a:chExt cx="3295546" cy="1622425"/>
            </a:xfrm>
          </p:grpSpPr>
          <p:sp>
            <p:nvSpPr>
              <p:cNvPr id="18" name="Rectangle 17"/>
              <p:cNvSpPr>
                <a:spLocks noChangeArrowheads="1"/>
              </p:cNvSpPr>
              <p:nvPr/>
            </p:nvSpPr>
            <p:spPr bwMode="auto">
              <a:xfrm>
                <a:off x="8230521" y="1914335"/>
                <a:ext cx="2766269" cy="927100"/>
              </a:xfrm>
              <a:prstGeom prst="rect">
                <a:avLst/>
              </a:prstGeom>
              <a:solidFill>
                <a:srgbClr val="FFFF99"/>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 name="Rectangle 18"/>
              <p:cNvSpPr>
                <a:spLocks noChangeArrowheads="1"/>
              </p:cNvSpPr>
              <p:nvPr/>
            </p:nvSpPr>
            <p:spPr bwMode="auto">
              <a:xfrm>
                <a:off x="8230521" y="1914335"/>
                <a:ext cx="3142256" cy="927100"/>
              </a:xfrm>
              <a:prstGeom prst="rect">
                <a:avLst/>
              </a:prstGeom>
              <a:solidFill>
                <a:schemeClr val="tx2">
                  <a:lumMod val="20000"/>
                  <a:lumOff val="80000"/>
                </a:schemeClr>
              </a:solidFill>
              <a:ln w="3175"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20" name="Rectangle 19"/>
              <p:cNvSpPr>
                <a:spLocks noChangeArrowheads="1"/>
              </p:cNvSpPr>
              <p:nvPr/>
            </p:nvSpPr>
            <p:spPr bwMode="auto">
              <a:xfrm>
                <a:off x="8291403" y="2019599"/>
                <a:ext cx="3234664"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Transaction_Processing</a:t>
                </a:r>
                <a:endParaRPr kumimoji="0" lang="en-US" altLang="en-US" sz="2200" b="0" i="0" u="none" strike="noStrike" cap="none" normalizeH="0" baseline="0" dirty="0">
                  <a:ln>
                    <a:noFill/>
                  </a:ln>
                  <a:solidFill>
                    <a:schemeClr val="tx1"/>
                  </a:solidFill>
                  <a:effectLst/>
                  <a:latin typeface="+mn-lt"/>
                </a:endParaRPr>
              </a:p>
            </p:txBody>
          </p:sp>
          <p:sp>
            <p:nvSpPr>
              <p:cNvPr id="21" name="Rectangle 20"/>
              <p:cNvSpPr>
                <a:spLocks noChangeArrowheads="1"/>
              </p:cNvSpPr>
              <p:nvPr/>
            </p:nvSpPr>
            <p:spPr bwMode="auto">
              <a:xfrm>
                <a:off x="8415443" y="2367486"/>
                <a:ext cx="2781211"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(Application Program)</a:t>
                </a:r>
                <a:endParaRPr kumimoji="0" lang="en-US" altLang="en-US" sz="2200" b="0" i="0" u="none" strike="noStrike" cap="none" normalizeH="0" baseline="0" dirty="0">
                  <a:ln>
                    <a:noFill/>
                  </a:ln>
                  <a:solidFill>
                    <a:schemeClr val="tx1"/>
                  </a:solidFill>
                  <a:effectLst/>
                  <a:latin typeface="+mn-lt"/>
                </a:endParaRPr>
              </a:p>
            </p:txBody>
          </p:sp>
          <p:sp>
            <p:nvSpPr>
              <p:cNvPr id="35" name="Freeform 34"/>
              <p:cNvSpPr>
                <a:spLocks noEditPoints="1"/>
              </p:cNvSpPr>
              <p:nvPr/>
            </p:nvSpPr>
            <p:spPr bwMode="auto">
              <a:xfrm>
                <a:off x="9572693" y="2827148"/>
                <a:ext cx="40365" cy="617538"/>
              </a:xfrm>
              <a:custGeom>
                <a:avLst/>
                <a:gdLst>
                  <a:gd name="T0" fmla="*/ 39 w 39"/>
                  <a:gd name="T1" fmla="*/ 19 h 866"/>
                  <a:gd name="T2" fmla="*/ 39 w 39"/>
                  <a:gd name="T3" fmla="*/ 58 h 866"/>
                  <a:gd name="T4" fmla="*/ 20 w 39"/>
                  <a:gd name="T5" fmla="*/ 78 h 866"/>
                  <a:gd name="T6" fmla="*/ 0 w 39"/>
                  <a:gd name="T7" fmla="*/ 58 h 866"/>
                  <a:gd name="T8" fmla="*/ 0 w 39"/>
                  <a:gd name="T9" fmla="*/ 19 h 866"/>
                  <a:gd name="T10" fmla="*/ 20 w 39"/>
                  <a:gd name="T11" fmla="*/ 0 h 866"/>
                  <a:gd name="T12" fmla="*/ 39 w 39"/>
                  <a:gd name="T13" fmla="*/ 19 h 866"/>
                  <a:gd name="T14" fmla="*/ 39 w 39"/>
                  <a:gd name="T15" fmla="*/ 136 h 866"/>
                  <a:gd name="T16" fmla="*/ 39 w 39"/>
                  <a:gd name="T17" fmla="*/ 175 h 866"/>
                  <a:gd name="T18" fmla="*/ 20 w 39"/>
                  <a:gd name="T19" fmla="*/ 195 h 866"/>
                  <a:gd name="T20" fmla="*/ 0 w 39"/>
                  <a:gd name="T21" fmla="*/ 175 h 866"/>
                  <a:gd name="T22" fmla="*/ 0 w 39"/>
                  <a:gd name="T23" fmla="*/ 136 h 866"/>
                  <a:gd name="T24" fmla="*/ 20 w 39"/>
                  <a:gd name="T25" fmla="*/ 117 h 866"/>
                  <a:gd name="T26" fmla="*/ 39 w 39"/>
                  <a:gd name="T27" fmla="*/ 136 h 866"/>
                  <a:gd name="T28" fmla="*/ 39 w 39"/>
                  <a:gd name="T29" fmla="*/ 254 h 866"/>
                  <a:gd name="T30" fmla="*/ 39 w 39"/>
                  <a:gd name="T31" fmla="*/ 293 h 866"/>
                  <a:gd name="T32" fmla="*/ 20 w 39"/>
                  <a:gd name="T33" fmla="*/ 312 h 866"/>
                  <a:gd name="T34" fmla="*/ 0 w 39"/>
                  <a:gd name="T35" fmla="*/ 293 h 866"/>
                  <a:gd name="T36" fmla="*/ 0 w 39"/>
                  <a:gd name="T37" fmla="*/ 254 h 866"/>
                  <a:gd name="T38" fmla="*/ 20 w 39"/>
                  <a:gd name="T39" fmla="*/ 234 h 866"/>
                  <a:gd name="T40" fmla="*/ 39 w 39"/>
                  <a:gd name="T41" fmla="*/ 254 h 866"/>
                  <a:gd name="T42" fmla="*/ 39 w 39"/>
                  <a:gd name="T43" fmla="*/ 371 h 866"/>
                  <a:gd name="T44" fmla="*/ 39 w 39"/>
                  <a:gd name="T45" fmla="*/ 410 h 866"/>
                  <a:gd name="T46" fmla="*/ 20 w 39"/>
                  <a:gd name="T47" fmla="*/ 429 h 866"/>
                  <a:gd name="T48" fmla="*/ 0 w 39"/>
                  <a:gd name="T49" fmla="*/ 410 h 866"/>
                  <a:gd name="T50" fmla="*/ 0 w 39"/>
                  <a:gd name="T51" fmla="*/ 371 h 866"/>
                  <a:gd name="T52" fmla="*/ 20 w 39"/>
                  <a:gd name="T53" fmla="*/ 351 h 866"/>
                  <a:gd name="T54" fmla="*/ 39 w 39"/>
                  <a:gd name="T55" fmla="*/ 371 h 866"/>
                  <a:gd name="T56" fmla="*/ 39 w 39"/>
                  <a:gd name="T57" fmla="*/ 488 h 866"/>
                  <a:gd name="T58" fmla="*/ 39 w 39"/>
                  <a:gd name="T59" fmla="*/ 527 h 866"/>
                  <a:gd name="T60" fmla="*/ 20 w 39"/>
                  <a:gd name="T61" fmla="*/ 546 h 866"/>
                  <a:gd name="T62" fmla="*/ 0 w 39"/>
                  <a:gd name="T63" fmla="*/ 527 h 866"/>
                  <a:gd name="T64" fmla="*/ 0 w 39"/>
                  <a:gd name="T65" fmla="*/ 488 h 866"/>
                  <a:gd name="T66" fmla="*/ 20 w 39"/>
                  <a:gd name="T67" fmla="*/ 468 h 866"/>
                  <a:gd name="T68" fmla="*/ 39 w 39"/>
                  <a:gd name="T69" fmla="*/ 488 h 866"/>
                  <a:gd name="T70" fmla="*/ 39 w 39"/>
                  <a:gd name="T71" fmla="*/ 605 h 866"/>
                  <a:gd name="T72" fmla="*/ 39 w 39"/>
                  <a:gd name="T73" fmla="*/ 644 h 866"/>
                  <a:gd name="T74" fmla="*/ 20 w 39"/>
                  <a:gd name="T75" fmla="*/ 663 h 866"/>
                  <a:gd name="T76" fmla="*/ 0 w 39"/>
                  <a:gd name="T77" fmla="*/ 644 h 866"/>
                  <a:gd name="T78" fmla="*/ 0 w 39"/>
                  <a:gd name="T79" fmla="*/ 605 h 866"/>
                  <a:gd name="T80" fmla="*/ 20 w 39"/>
                  <a:gd name="T81" fmla="*/ 585 h 866"/>
                  <a:gd name="T82" fmla="*/ 39 w 39"/>
                  <a:gd name="T83" fmla="*/ 605 h 866"/>
                  <a:gd name="T84" fmla="*/ 39 w 39"/>
                  <a:gd name="T85" fmla="*/ 722 h 866"/>
                  <a:gd name="T86" fmla="*/ 39 w 39"/>
                  <a:gd name="T87" fmla="*/ 761 h 866"/>
                  <a:gd name="T88" fmla="*/ 20 w 39"/>
                  <a:gd name="T89" fmla="*/ 780 h 866"/>
                  <a:gd name="T90" fmla="*/ 0 w 39"/>
                  <a:gd name="T91" fmla="*/ 761 h 866"/>
                  <a:gd name="T92" fmla="*/ 0 w 39"/>
                  <a:gd name="T93" fmla="*/ 722 h 866"/>
                  <a:gd name="T94" fmla="*/ 20 w 39"/>
                  <a:gd name="T95" fmla="*/ 702 h 866"/>
                  <a:gd name="T96" fmla="*/ 39 w 39"/>
                  <a:gd name="T97" fmla="*/ 722 h 866"/>
                  <a:gd name="T98" fmla="*/ 39 w 39"/>
                  <a:gd name="T99" fmla="*/ 839 h 866"/>
                  <a:gd name="T100" fmla="*/ 39 w 39"/>
                  <a:gd name="T101" fmla="*/ 847 h 866"/>
                  <a:gd name="T102" fmla="*/ 20 w 39"/>
                  <a:gd name="T103" fmla="*/ 866 h 866"/>
                  <a:gd name="T104" fmla="*/ 0 w 39"/>
                  <a:gd name="T105" fmla="*/ 847 h 866"/>
                  <a:gd name="T106" fmla="*/ 0 w 39"/>
                  <a:gd name="T107" fmla="*/ 839 h 866"/>
                  <a:gd name="T108" fmla="*/ 20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0" y="78"/>
                      <a:pt x="20" y="78"/>
                    </a:cubicBezTo>
                    <a:cubicBezTo>
                      <a:pt x="9" y="78"/>
                      <a:pt x="0" y="69"/>
                      <a:pt x="0" y="58"/>
                    </a:cubicBezTo>
                    <a:lnTo>
                      <a:pt x="0" y="19"/>
                    </a:lnTo>
                    <a:cubicBezTo>
                      <a:pt x="0" y="9"/>
                      <a:pt x="9" y="0"/>
                      <a:pt x="20" y="0"/>
                    </a:cubicBezTo>
                    <a:cubicBezTo>
                      <a:pt x="30" y="0"/>
                      <a:pt x="39" y="9"/>
                      <a:pt x="39" y="19"/>
                    </a:cubicBezTo>
                    <a:close/>
                    <a:moveTo>
                      <a:pt x="39" y="136"/>
                    </a:moveTo>
                    <a:lnTo>
                      <a:pt x="39" y="175"/>
                    </a:lnTo>
                    <a:cubicBezTo>
                      <a:pt x="39" y="186"/>
                      <a:pt x="30" y="195"/>
                      <a:pt x="20" y="195"/>
                    </a:cubicBezTo>
                    <a:cubicBezTo>
                      <a:pt x="9" y="195"/>
                      <a:pt x="0" y="186"/>
                      <a:pt x="0" y="175"/>
                    </a:cubicBezTo>
                    <a:lnTo>
                      <a:pt x="0" y="136"/>
                    </a:lnTo>
                    <a:cubicBezTo>
                      <a:pt x="0" y="126"/>
                      <a:pt x="9" y="117"/>
                      <a:pt x="20" y="117"/>
                    </a:cubicBezTo>
                    <a:cubicBezTo>
                      <a:pt x="30" y="117"/>
                      <a:pt x="39" y="126"/>
                      <a:pt x="39" y="136"/>
                    </a:cubicBezTo>
                    <a:close/>
                    <a:moveTo>
                      <a:pt x="39" y="254"/>
                    </a:moveTo>
                    <a:lnTo>
                      <a:pt x="39" y="293"/>
                    </a:lnTo>
                    <a:cubicBezTo>
                      <a:pt x="39" y="303"/>
                      <a:pt x="30" y="312"/>
                      <a:pt x="20" y="312"/>
                    </a:cubicBezTo>
                    <a:cubicBezTo>
                      <a:pt x="9" y="312"/>
                      <a:pt x="0" y="303"/>
                      <a:pt x="0" y="293"/>
                    </a:cubicBezTo>
                    <a:lnTo>
                      <a:pt x="0" y="254"/>
                    </a:lnTo>
                    <a:cubicBezTo>
                      <a:pt x="0" y="243"/>
                      <a:pt x="9" y="234"/>
                      <a:pt x="20" y="234"/>
                    </a:cubicBezTo>
                    <a:cubicBezTo>
                      <a:pt x="30" y="234"/>
                      <a:pt x="39" y="243"/>
                      <a:pt x="39" y="254"/>
                    </a:cubicBezTo>
                    <a:close/>
                    <a:moveTo>
                      <a:pt x="39" y="371"/>
                    </a:moveTo>
                    <a:lnTo>
                      <a:pt x="39" y="410"/>
                    </a:lnTo>
                    <a:cubicBezTo>
                      <a:pt x="39" y="420"/>
                      <a:pt x="30" y="429"/>
                      <a:pt x="20" y="429"/>
                    </a:cubicBezTo>
                    <a:cubicBezTo>
                      <a:pt x="9" y="429"/>
                      <a:pt x="0" y="420"/>
                      <a:pt x="0" y="410"/>
                    </a:cubicBezTo>
                    <a:lnTo>
                      <a:pt x="0" y="371"/>
                    </a:lnTo>
                    <a:cubicBezTo>
                      <a:pt x="0" y="360"/>
                      <a:pt x="9" y="351"/>
                      <a:pt x="20" y="351"/>
                    </a:cubicBezTo>
                    <a:cubicBezTo>
                      <a:pt x="30" y="351"/>
                      <a:pt x="39" y="360"/>
                      <a:pt x="39" y="371"/>
                    </a:cubicBezTo>
                    <a:close/>
                    <a:moveTo>
                      <a:pt x="39" y="488"/>
                    </a:moveTo>
                    <a:lnTo>
                      <a:pt x="39" y="527"/>
                    </a:lnTo>
                    <a:cubicBezTo>
                      <a:pt x="39" y="537"/>
                      <a:pt x="30" y="546"/>
                      <a:pt x="20" y="546"/>
                    </a:cubicBezTo>
                    <a:cubicBezTo>
                      <a:pt x="9" y="546"/>
                      <a:pt x="0" y="537"/>
                      <a:pt x="0" y="527"/>
                    </a:cubicBezTo>
                    <a:lnTo>
                      <a:pt x="0" y="488"/>
                    </a:lnTo>
                    <a:cubicBezTo>
                      <a:pt x="0" y="477"/>
                      <a:pt x="9" y="468"/>
                      <a:pt x="20" y="468"/>
                    </a:cubicBezTo>
                    <a:cubicBezTo>
                      <a:pt x="30" y="468"/>
                      <a:pt x="39" y="477"/>
                      <a:pt x="39" y="488"/>
                    </a:cubicBezTo>
                    <a:close/>
                    <a:moveTo>
                      <a:pt x="39" y="605"/>
                    </a:moveTo>
                    <a:lnTo>
                      <a:pt x="39" y="644"/>
                    </a:lnTo>
                    <a:cubicBezTo>
                      <a:pt x="39" y="654"/>
                      <a:pt x="30" y="663"/>
                      <a:pt x="20" y="663"/>
                    </a:cubicBezTo>
                    <a:cubicBezTo>
                      <a:pt x="9" y="663"/>
                      <a:pt x="0" y="654"/>
                      <a:pt x="0" y="644"/>
                    </a:cubicBezTo>
                    <a:lnTo>
                      <a:pt x="0" y="605"/>
                    </a:lnTo>
                    <a:cubicBezTo>
                      <a:pt x="0" y="594"/>
                      <a:pt x="9" y="585"/>
                      <a:pt x="20" y="585"/>
                    </a:cubicBezTo>
                    <a:cubicBezTo>
                      <a:pt x="30" y="585"/>
                      <a:pt x="39" y="594"/>
                      <a:pt x="39" y="605"/>
                    </a:cubicBezTo>
                    <a:close/>
                    <a:moveTo>
                      <a:pt x="39" y="722"/>
                    </a:moveTo>
                    <a:lnTo>
                      <a:pt x="39" y="761"/>
                    </a:lnTo>
                    <a:cubicBezTo>
                      <a:pt x="39" y="771"/>
                      <a:pt x="30" y="780"/>
                      <a:pt x="20" y="780"/>
                    </a:cubicBezTo>
                    <a:cubicBezTo>
                      <a:pt x="9" y="780"/>
                      <a:pt x="0" y="771"/>
                      <a:pt x="0" y="761"/>
                    </a:cubicBezTo>
                    <a:lnTo>
                      <a:pt x="0" y="722"/>
                    </a:lnTo>
                    <a:cubicBezTo>
                      <a:pt x="0" y="711"/>
                      <a:pt x="9" y="702"/>
                      <a:pt x="20" y="702"/>
                    </a:cubicBezTo>
                    <a:cubicBezTo>
                      <a:pt x="30" y="702"/>
                      <a:pt x="39" y="711"/>
                      <a:pt x="39" y="722"/>
                    </a:cubicBezTo>
                    <a:close/>
                    <a:moveTo>
                      <a:pt x="39" y="839"/>
                    </a:moveTo>
                    <a:lnTo>
                      <a:pt x="39" y="847"/>
                    </a:lnTo>
                    <a:cubicBezTo>
                      <a:pt x="39" y="858"/>
                      <a:pt x="30" y="866"/>
                      <a:pt x="20" y="866"/>
                    </a:cubicBezTo>
                    <a:cubicBezTo>
                      <a:pt x="9" y="866"/>
                      <a:pt x="0" y="858"/>
                      <a:pt x="0" y="847"/>
                    </a:cubicBezTo>
                    <a:lnTo>
                      <a:pt x="0" y="839"/>
                    </a:lnTo>
                    <a:cubicBezTo>
                      <a:pt x="0" y="828"/>
                      <a:pt x="9" y="819"/>
                      <a:pt x="20" y="819"/>
                    </a:cubicBezTo>
                    <a:cubicBezTo>
                      <a:pt x="30"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36" name="Freeform 35"/>
              <p:cNvSpPr>
                <a:spLocks/>
              </p:cNvSpPr>
              <p:nvPr/>
            </p:nvSpPr>
            <p:spPr bwMode="auto">
              <a:xfrm>
                <a:off x="9524613" y="3416110"/>
                <a:ext cx="178086" cy="120650"/>
              </a:xfrm>
              <a:custGeom>
                <a:avLst/>
                <a:gdLst>
                  <a:gd name="T0" fmla="*/ 0 w 75"/>
                  <a:gd name="T1" fmla="*/ 0 h 76"/>
                  <a:gd name="T2" fmla="*/ 38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8" y="76"/>
                    </a:lnTo>
                    <a:lnTo>
                      <a:pt x="75" y="0"/>
                    </a:lnTo>
                    <a:lnTo>
                      <a:pt x="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23" name="Multidocument 22"/>
            <p:cNvSpPr>
              <a:spLocks noChangeArrowheads="1"/>
            </p:cNvSpPr>
            <p:nvPr/>
          </p:nvSpPr>
          <p:spPr bwMode="auto">
            <a:xfrm>
              <a:off x="349622" y="5138488"/>
              <a:ext cx="2524073" cy="577850"/>
            </a:xfrm>
            <a:prstGeom prst="flowChartMultidocument">
              <a:avLst/>
            </a:prstGeom>
            <a:noFill/>
            <a:ln w="3175" cap="rnd">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24" name="Rectangle 23"/>
            <p:cNvSpPr>
              <a:spLocks noChangeArrowheads="1"/>
            </p:cNvSpPr>
            <p:nvPr/>
          </p:nvSpPr>
          <p:spPr bwMode="auto">
            <a:xfrm>
              <a:off x="493518" y="5278456"/>
              <a:ext cx="2519324"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rPr>
                <a:t>CustomerDetails.dat</a:t>
              </a:r>
              <a:endParaRPr kumimoji="0" lang="en-US" altLang="en-US" sz="2000" i="0" u="none" strike="noStrike" cap="none" normalizeH="0" baseline="0" dirty="0">
                <a:ln>
                  <a:noFill/>
                </a:ln>
                <a:solidFill>
                  <a:schemeClr val="tx1"/>
                </a:solidFill>
                <a:effectLst/>
                <a:latin typeface="+mn-lt"/>
              </a:endParaRPr>
            </a:p>
          </p:txBody>
        </p:sp>
        <p:sp>
          <p:nvSpPr>
            <p:cNvPr id="37" name="Freeform 36"/>
            <p:cNvSpPr>
              <a:spLocks noEditPoints="1"/>
            </p:cNvSpPr>
            <p:nvPr/>
          </p:nvSpPr>
          <p:spPr bwMode="auto">
            <a:xfrm>
              <a:off x="1622933" y="4468767"/>
              <a:ext cx="40365" cy="617538"/>
            </a:xfrm>
            <a:custGeom>
              <a:avLst/>
              <a:gdLst>
                <a:gd name="T0" fmla="*/ 39 w 39"/>
                <a:gd name="T1" fmla="*/ 19 h 866"/>
                <a:gd name="T2" fmla="*/ 39 w 39"/>
                <a:gd name="T3" fmla="*/ 58 h 866"/>
                <a:gd name="T4" fmla="*/ 20 w 39"/>
                <a:gd name="T5" fmla="*/ 78 h 866"/>
                <a:gd name="T6" fmla="*/ 0 w 39"/>
                <a:gd name="T7" fmla="*/ 58 h 866"/>
                <a:gd name="T8" fmla="*/ 0 w 39"/>
                <a:gd name="T9" fmla="*/ 19 h 866"/>
                <a:gd name="T10" fmla="*/ 20 w 39"/>
                <a:gd name="T11" fmla="*/ 0 h 866"/>
                <a:gd name="T12" fmla="*/ 39 w 39"/>
                <a:gd name="T13" fmla="*/ 19 h 866"/>
                <a:gd name="T14" fmla="*/ 39 w 39"/>
                <a:gd name="T15" fmla="*/ 136 h 866"/>
                <a:gd name="T16" fmla="*/ 39 w 39"/>
                <a:gd name="T17" fmla="*/ 175 h 866"/>
                <a:gd name="T18" fmla="*/ 20 w 39"/>
                <a:gd name="T19" fmla="*/ 195 h 866"/>
                <a:gd name="T20" fmla="*/ 0 w 39"/>
                <a:gd name="T21" fmla="*/ 175 h 866"/>
                <a:gd name="T22" fmla="*/ 0 w 39"/>
                <a:gd name="T23" fmla="*/ 136 h 866"/>
                <a:gd name="T24" fmla="*/ 20 w 39"/>
                <a:gd name="T25" fmla="*/ 117 h 866"/>
                <a:gd name="T26" fmla="*/ 39 w 39"/>
                <a:gd name="T27" fmla="*/ 136 h 866"/>
                <a:gd name="T28" fmla="*/ 39 w 39"/>
                <a:gd name="T29" fmla="*/ 253 h 866"/>
                <a:gd name="T30" fmla="*/ 39 w 39"/>
                <a:gd name="T31" fmla="*/ 292 h 866"/>
                <a:gd name="T32" fmla="*/ 20 w 39"/>
                <a:gd name="T33" fmla="*/ 312 h 866"/>
                <a:gd name="T34" fmla="*/ 0 w 39"/>
                <a:gd name="T35" fmla="*/ 292 h 866"/>
                <a:gd name="T36" fmla="*/ 0 w 39"/>
                <a:gd name="T37" fmla="*/ 253 h 866"/>
                <a:gd name="T38" fmla="*/ 20 w 39"/>
                <a:gd name="T39" fmla="*/ 234 h 866"/>
                <a:gd name="T40" fmla="*/ 39 w 39"/>
                <a:gd name="T41" fmla="*/ 253 h 866"/>
                <a:gd name="T42" fmla="*/ 39 w 39"/>
                <a:gd name="T43" fmla="*/ 370 h 866"/>
                <a:gd name="T44" fmla="*/ 39 w 39"/>
                <a:gd name="T45" fmla="*/ 409 h 866"/>
                <a:gd name="T46" fmla="*/ 20 w 39"/>
                <a:gd name="T47" fmla="*/ 429 h 866"/>
                <a:gd name="T48" fmla="*/ 0 w 39"/>
                <a:gd name="T49" fmla="*/ 409 h 866"/>
                <a:gd name="T50" fmla="*/ 0 w 39"/>
                <a:gd name="T51" fmla="*/ 370 h 866"/>
                <a:gd name="T52" fmla="*/ 20 w 39"/>
                <a:gd name="T53" fmla="*/ 351 h 866"/>
                <a:gd name="T54" fmla="*/ 39 w 39"/>
                <a:gd name="T55" fmla="*/ 370 h 866"/>
                <a:gd name="T56" fmla="*/ 39 w 39"/>
                <a:gd name="T57" fmla="*/ 487 h 866"/>
                <a:gd name="T58" fmla="*/ 39 w 39"/>
                <a:gd name="T59" fmla="*/ 526 h 866"/>
                <a:gd name="T60" fmla="*/ 20 w 39"/>
                <a:gd name="T61" fmla="*/ 546 h 866"/>
                <a:gd name="T62" fmla="*/ 0 w 39"/>
                <a:gd name="T63" fmla="*/ 526 h 866"/>
                <a:gd name="T64" fmla="*/ 0 w 39"/>
                <a:gd name="T65" fmla="*/ 487 h 866"/>
                <a:gd name="T66" fmla="*/ 20 w 39"/>
                <a:gd name="T67" fmla="*/ 468 h 866"/>
                <a:gd name="T68" fmla="*/ 39 w 39"/>
                <a:gd name="T69" fmla="*/ 487 h 866"/>
                <a:gd name="T70" fmla="*/ 39 w 39"/>
                <a:gd name="T71" fmla="*/ 604 h 866"/>
                <a:gd name="T72" fmla="*/ 39 w 39"/>
                <a:gd name="T73" fmla="*/ 644 h 866"/>
                <a:gd name="T74" fmla="*/ 20 w 39"/>
                <a:gd name="T75" fmla="*/ 663 h 866"/>
                <a:gd name="T76" fmla="*/ 0 w 39"/>
                <a:gd name="T77" fmla="*/ 644 h 866"/>
                <a:gd name="T78" fmla="*/ 0 w 39"/>
                <a:gd name="T79" fmla="*/ 604 h 866"/>
                <a:gd name="T80" fmla="*/ 20 w 39"/>
                <a:gd name="T81" fmla="*/ 585 h 866"/>
                <a:gd name="T82" fmla="*/ 39 w 39"/>
                <a:gd name="T83" fmla="*/ 604 h 866"/>
                <a:gd name="T84" fmla="*/ 39 w 39"/>
                <a:gd name="T85" fmla="*/ 722 h 866"/>
                <a:gd name="T86" fmla="*/ 39 w 39"/>
                <a:gd name="T87" fmla="*/ 761 h 866"/>
                <a:gd name="T88" fmla="*/ 20 w 39"/>
                <a:gd name="T89" fmla="*/ 780 h 866"/>
                <a:gd name="T90" fmla="*/ 0 w 39"/>
                <a:gd name="T91" fmla="*/ 761 h 866"/>
                <a:gd name="T92" fmla="*/ 0 w 39"/>
                <a:gd name="T93" fmla="*/ 722 h 866"/>
                <a:gd name="T94" fmla="*/ 20 w 39"/>
                <a:gd name="T95" fmla="*/ 702 h 866"/>
                <a:gd name="T96" fmla="*/ 39 w 39"/>
                <a:gd name="T97" fmla="*/ 722 h 866"/>
                <a:gd name="T98" fmla="*/ 39 w 39"/>
                <a:gd name="T99" fmla="*/ 839 h 866"/>
                <a:gd name="T100" fmla="*/ 39 w 39"/>
                <a:gd name="T101" fmla="*/ 847 h 866"/>
                <a:gd name="T102" fmla="*/ 20 w 39"/>
                <a:gd name="T103" fmla="*/ 866 h 866"/>
                <a:gd name="T104" fmla="*/ 0 w 39"/>
                <a:gd name="T105" fmla="*/ 847 h 866"/>
                <a:gd name="T106" fmla="*/ 0 w 39"/>
                <a:gd name="T107" fmla="*/ 839 h 866"/>
                <a:gd name="T108" fmla="*/ 20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1" y="78"/>
                    <a:pt x="20" y="78"/>
                  </a:cubicBezTo>
                  <a:cubicBezTo>
                    <a:pt x="9" y="78"/>
                    <a:pt x="0" y="69"/>
                    <a:pt x="0" y="58"/>
                  </a:cubicBezTo>
                  <a:lnTo>
                    <a:pt x="0" y="19"/>
                  </a:lnTo>
                  <a:cubicBezTo>
                    <a:pt x="0" y="9"/>
                    <a:pt x="9" y="0"/>
                    <a:pt x="20" y="0"/>
                  </a:cubicBezTo>
                  <a:cubicBezTo>
                    <a:pt x="31" y="0"/>
                    <a:pt x="39" y="9"/>
                    <a:pt x="39" y="19"/>
                  </a:cubicBezTo>
                  <a:close/>
                  <a:moveTo>
                    <a:pt x="39" y="136"/>
                  </a:moveTo>
                  <a:lnTo>
                    <a:pt x="39" y="175"/>
                  </a:lnTo>
                  <a:cubicBezTo>
                    <a:pt x="39" y="186"/>
                    <a:pt x="31" y="195"/>
                    <a:pt x="20" y="195"/>
                  </a:cubicBezTo>
                  <a:cubicBezTo>
                    <a:pt x="9" y="195"/>
                    <a:pt x="0" y="186"/>
                    <a:pt x="0" y="175"/>
                  </a:cubicBezTo>
                  <a:lnTo>
                    <a:pt x="0" y="136"/>
                  </a:lnTo>
                  <a:cubicBezTo>
                    <a:pt x="0" y="126"/>
                    <a:pt x="9" y="117"/>
                    <a:pt x="20" y="117"/>
                  </a:cubicBezTo>
                  <a:cubicBezTo>
                    <a:pt x="31" y="117"/>
                    <a:pt x="39" y="126"/>
                    <a:pt x="39" y="136"/>
                  </a:cubicBezTo>
                  <a:close/>
                  <a:moveTo>
                    <a:pt x="39" y="253"/>
                  </a:moveTo>
                  <a:lnTo>
                    <a:pt x="39" y="292"/>
                  </a:lnTo>
                  <a:cubicBezTo>
                    <a:pt x="39" y="303"/>
                    <a:pt x="31" y="312"/>
                    <a:pt x="20" y="312"/>
                  </a:cubicBezTo>
                  <a:cubicBezTo>
                    <a:pt x="9" y="312"/>
                    <a:pt x="0" y="303"/>
                    <a:pt x="0" y="292"/>
                  </a:cubicBezTo>
                  <a:lnTo>
                    <a:pt x="0" y="253"/>
                  </a:lnTo>
                  <a:cubicBezTo>
                    <a:pt x="0" y="243"/>
                    <a:pt x="9" y="234"/>
                    <a:pt x="20" y="234"/>
                  </a:cubicBezTo>
                  <a:cubicBezTo>
                    <a:pt x="31" y="234"/>
                    <a:pt x="39" y="243"/>
                    <a:pt x="39" y="253"/>
                  </a:cubicBezTo>
                  <a:close/>
                  <a:moveTo>
                    <a:pt x="39" y="370"/>
                  </a:moveTo>
                  <a:lnTo>
                    <a:pt x="39" y="409"/>
                  </a:lnTo>
                  <a:cubicBezTo>
                    <a:pt x="39" y="420"/>
                    <a:pt x="31" y="429"/>
                    <a:pt x="20" y="429"/>
                  </a:cubicBezTo>
                  <a:cubicBezTo>
                    <a:pt x="9" y="429"/>
                    <a:pt x="0" y="420"/>
                    <a:pt x="0" y="409"/>
                  </a:cubicBezTo>
                  <a:lnTo>
                    <a:pt x="0" y="370"/>
                  </a:lnTo>
                  <a:cubicBezTo>
                    <a:pt x="0" y="360"/>
                    <a:pt x="9" y="351"/>
                    <a:pt x="20" y="351"/>
                  </a:cubicBezTo>
                  <a:cubicBezTo>
                    <a:pt x="31" y="351"/>
                    <a:pt x="39" y="360"/>
                    <a:pt x="39" y="370"/>
                  </a:cubicBezTo>
                  <a:close/>
                  <a:moveTo>
                    <a:pt x="39" y="487"/>
                  </a:moveTo>
                  <a:lnTo>
                    <a:pt x="39" y="526"/>
                  </a:lnTo>
                  <a:cubicBezTo>
                    <a:pt x="39" y="537"/>
                    <a:pt x="31" y="546"/>
                    <a:pt x="20" y="546"/>
                  </a:cubicBezTo>
                  <a:cubicBezTo>
                    <a:pt x="9" y="546"/>
                    <a:pt x="0" y="537"/>
                    <a:pt x="0" y="526"/>
                  </a:cubicBezTo>
                  <a:lnTo>
                    <a:pt x="0" y="487"/>
                  </a:lnTo>
                  <a:cubicBezTo>
                    <a:pt x="0" y="477"/>
                    <a:pt x="9" y="468"/>
                    <a:pt x="20" y="468"/>
                  </a:cubicBezTo>
                  <a:cubicBezTo>
                    <a:pt x="31" y="468"/>
                    <a:pt x="39" y="477"/>
                    <a:pt x="39" y="487"/>
                  </a:cubicBezTo>
                  <a:close/>
                  <a:moveTo>
                    <a:pt x="39" y="604"/>
                  </a:moveTo>
                  <a:lnTo>
                    <a:pt x="39" y="644"/>
                  </a:lnTo>
                  <a:cubicBezTo>
                    <a:pt x="39" y="654"/>
                    <a:pt x="31" y="663"/>
                    <a:pt x="20" y="663"/>
                  </a:cubicBezTo>
                  <a:cubicBezTo>
                    <a:pt x="9" y="663"/>
                    <a:pt x="0" y="654"/>
                    <a:pt x="0" y="644"/>
                  </a:cubicBezTo>
                  <a:lnTo>
                    <a:pt x="0" y="604"/>
                  </a:lnTo>
                  <a:cubicBezTo>
                    <a:pt x="0" y="594"/>
                    <a:pt x="9" y="585"/>
                    <a:pt x="20" y="585"/>
                  </a:cubicBezTo>
                  <a:cubicBezTo>
                    <a:pt x="31" y="585"/>
                    <a:pt x="39" y="594"/>
                    <a:pt x="39" y="604"/>
                  </a:cubicBezTo>
                  <a:close/>
                  <a:moveTo>
                    <a:pt x="39" y="722"/>
                  </a:moveTo>
                  <a:lnTo>
                    <a:pt x="39" y="761"/>
                  </a:lnTo>
                  <a:cubicBezTo>
                    <a:pt x="39" y="771"/>
                    <a:pt x="31" y="780"/>
                    <a:pt x="20" y="780"/>
                  </a:cubicBezTo>
                  <a:cubicBezTo>
                    <a:pt x="9" y="780"/>
                    <a:pt x="0" y="771"/>
                    <a:pt x="0" y="761"/>
                  </a:cubicBezTo>
                  <a:lnTo>
                    <a:pt x="0" y="722"/>
                  </a:lnTo>
                  <a:cubicBezTo>
                    <a:pt x="0" y="711"/>
                    <a:pt x="9" y="702"/>
                    <a:pt x="20" y="702"/>
                  </a:cubicBezTo>
                  <a:cubicBezTo>
                    <a:pt x="31" y="702"/>
                    <a:pt x="39" y="711"/>
                    <a:pt x="39" y="722"/>
                  </a:cubicBezTo>
                  <a:close/>
                  <a:moveTo>
                    <a:pt x="39" y="839"/>
                  </a:moveTo>
                  <a:lnTo>
                    <a:pt x="39" y="847"/>
                  </a:lnTo>
                  <a:cubicBezTo>
                    <a:pt x="39" y="857"/>
                    <a:pt x="31" y="866"/>
                    <a:pt x="20" y="866"/>
                  </a:cubicBezTo>
                  <a:cubicBezTo>
                    <a:pt x="9" y="866"/>
                    <a:pt x="0" y="857"/>
                    <a:pt x="0" y="847"/>
                  </a:cubicBezTo>
                  <a:lnTo>
                    <a:pt x="0" y="839"/>
                  </a:lnTo>
                  <a:cubicBezTo>
                    <a:pt x="0" y="828"/>
                    <a:pt x="9" y="819"/>
                    <a:pt x="20" y="819"/>
                  </a:cubicBezTo>
                  <a:cubicBezTo>
                    <a:pt x="31"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38" name="Freeform 37"/>
            <p:cNvSpPr>
              <a:spLocks/>
            </p:cNvSpPr>
            <p:nvPr/>
          </p:nvSpPr>
          <p:spPr bwMode="auto">
            <a:xfrm>
              <a:off x="1574854" y="5036948"/>
              <a:ext cx="178086" cy="120650"/>
            </a:xfrm>
            <a:custGeom>
              <a:avLst/>
              <a:gdLst>
                <a:gd name="T0" fmla="*/ 0 w 75"/>
                <a:gd name="T1" fmla="*/ 0 h 76"/>
                <a:gd name="T2" fmla="*/ 38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8" y="76"/>
                  </a:lnTo>
                  <a:lnTo>
                    <a:pt x="75" y="0"/>
                  </a:lnTo>
                  <a:lnTo>
                    <a:pt x="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7" name="Rectangle 26"/>
            <p:cNvSpPr>
              <a:spLocks noChangeArrowheads="1"/>
            </p:cNvSpPr>
            <p:nvPr/>
          </p:nvSpPr>
          <p:spPr bwMode="auto">
            <a:xfrm>
              <a:off x="3357703" y="5312200"/>
              <a:ext cx="2318481"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rPr>
                <a:t>CustomerLoan.dat</a:t>
              </a:r>
              <a:endParaRPr kumimoji="0" lang="en-US" altLang="en-US" sz="2000" i="0" u="none" strike="noStrike" cap="none" normalizeH="0" baseline="0" dirty="0">
                <a:ln>
                  <a:noFill/>
                </a:ln>
                <a:solidFill>
                  <a:schemeClr val="tx1"/>
                </a:solidFill>
                <a:effectLst/>
                <a:latin typeface="+mn-lt"/>
              </a:endParaRPr>
            </a:p>
          </p:txBody>
        </p:sp>
        <p:sp>
          <p:nvSpPr>
            <p:cNvPr id="39" name="Freeform 38"/>
            <p:cNvSpPr>
              <a:spLocks noEditPoints="1"/>
            </p:cNvSpPr>
            <p:nvPr/>
          </p:nvSpPr>
          <p:spPr bwMode="auto">
            <a:xfrm>
              <a:off x="4307018" y="4481729"/>
              <a:ext cx="40365" cy="617538"/>
            </a:xfrm>
            <a:custGeom>
              <a:avLst/>
              <a:gdLst>
                <a:gd name="T0" fmla="*/ 39 w 39"/>
                <a:gd name="T1" fmla="*/ 19 h 866"/>
                <a:gd name="T2" fmla="*/ 39 w 39"/>
                <a:gd name="T3" fmla="*/ 58 h 866"/>
                <a:gd name="T4" fmla="*/ 20 w 39"/>
                <a:gd name="T5" fmla="*/ 78 h 866"/>
                <a:gd name="T6" fmla="*/ 0 w 39"/>
                <a:gd name="T7" fmla="*/ 58 h 866"/>
                <a:gd name="T8" fmla="*/ 0 w 39"/>
                <a:gd name="T9" fmla="*/ 19 h 866"/>
                <a:gd name="T10" fmla="*/ 20 w 39"/>
                <a:gd name="T11" fmla="*/ 0 h 866"/>
                <a:gd name="T12" fmla="*/ 39 w 39"/>
                <a:gd name="T13" fmla="*/ 19 h 866"/>
                <a:gd name="T14" fmla="*/ 39 w 39"/>
                <a:gd name="T15" fmla="*/ 136 h 866"/>
                <a:gd name="T16" fmla="*/ 39 w 39"/>
                <a:gd name="T17" fmla="*/ 175 h 866"/>
                <a:gd name="T18" fmla="*/ 20 w 39"/>
                <a:gd name="T19" fmla="*/ 195 h 866"/>
                <a:gd name="T20" fmla="*/ 0 w 39"/>
                <a:gd name="T21" fmla="*/ 175 h 866"/>
                <a:gd name="T22" fmla="*/ 0 w 39"/>
                <a:gd name="T23" fmla="*/ 136 h 866"/>
                <a:gd name="T24" fmla="*/ 20 w 39"/>
                <a:gd name="T25" fmla="*/ 117 h 866"/>
                <a:gd name="T26" fmla="*/ 39 w 39"/>
                <a:gd name="T27" fmla="*/ 136 h 866"/>
                <a:gd name="T28" fmla="*/ 39 w 39"/>
                <a:gd name="T29" fmla="*/ 253 h 866"/>
                <a:gd name="T30" fmla="*/ 39 w 39"/>
                <a:gd name="T31" fmla="*/ 292 h 866"/>
                <a:gd name="T32" fmla="*/ 20 w 39"/>
                <a:gd name="T33" fmla="*/ 312 h 866"/>
                <a:gd name="T34" fmla="*/ 0 w 39"/>
                <a:gd name="T35" fmla="*/ 292 h 866"/>
                <a:gd name="T36" fmla="*/ 0 w 39"/>
                <a:gd name="T37" fmla="*/ 253 h 866"/>
                <a:gd name="T38" fmla="*/ 20 w 39"/>
                <a:gd name="T39" fmla="*/ 234 h 866"/>
                <a:gd name="T40" fmla="*/ 39 w 39"/>
                <a:gd name="T41" fmla="*/ 253 h 866"/>
                <a:gd name="T42" fmla="*/ 39 w 39"/>
                <a:gd name="T43" fmla="*/ 370 h 866"/>
                <a:gd name="T44" fmla="*/ 39 w 39"/>
                <a:gd name="T45" fmla="*/ 409 h 866"/>
                <a:gd name="T46" fmla="*/ 20 w 39"/>
                <a:gd name="T47" fmla="*/ 429 h 866"/>
                <a:gd name="T48" fmla="*/ 0 w 39"/>
                <a:gd name="T49" fmla="*/ 409 h 866"/>
                <a:gd name="T50" fmla="*/ 0 w 39"/>
                <a:gd name="T51" fmla="*/ 370 h 866"/>
                <a:gd name="T52" fmla="*/ 20 w 39"/>
                <a:gd name="T53" fmla="*/ 351 h 866"/>
                <a:gd name="T54" fmla="*/ 39 w 39"/>
                <a:gd name="T55" fmla="*/ 370 h 866"/>
                <a:gd name="T56" fmla="*/ 39 w 39"/>
                <a:gd name="T57" fmla="*/ 487 h 866"/>
                <a:gd name="T58" fmla="*/ 39 w 39"/>
                <a:gd name="T59" fmla="*/ 526 h 866"/>
                <a:gd name="T60" fmla="*/ 20 w 39"/>
                <a:gd name="T61" fmla="*/ 546 h 866"/>
                <a:gd name="T62" fmla="*/ 0 w 39"/>
                <a:gd name="T63" fmla="*/ 526 h 866"/>
                <a:gd name="T64" fmla="*/ 0 w 39"/>
                <a:gd name="T65" fmla="*/ 487 h 866"/>
                <a:gd name="T66" fmla="*/ 20 w 39"/>
                <a:gd name="T67" fmla="*/ 468 h 866"/>
                <a:gd name="T68" fmla="*/ 39 w 39"/>
                <a:gd name="T69" fmla="*/ 487 h 866"/>
                <a:gd name="T70" fmla="*/ 39 w 39"/>
                <a:gd name="T71" fmla="*/ 604 h 866"/>
                <a:gd name="T72" fmla="*/ 39 w 39"/>
                <a:gd name="T73" fmla="*/ 644 h 866"/>
                <a:gd name="T74" fmla="*/ 20 w 39"/>
                <a:gd name="T75" fmla="*/ 663 h 866"/>
                <a:gd name="T76" fmla="*/ 0 w 39"/>
                <a:gd name="T77" fmla="*/ 644 h 866"/>
                <a:gd name="T78" fmla="*/ 0 w 39"/>
                <a:gd name="T79" fmla="*/ 604 h 866"/>
                <a:gd name="T80" fmla="*/ 20 w 39"/>
                <a:gd name="T81" fmla="*/ 585 h 866"/>
                <a:gd name="T82" fmla="*/ 39 w 39"/>
                <a:gd name="T83" fmla="*/ 604 h 866"/>
                <a:gd name="T84" fmla="*/ 39 w 39"/>
                <a:gd name="T85" fmla="*/ 722 h 866"/>
                <a:gd name="T86" fmla="*/ 39 w 39"/>
                <a:gd name="T87" fmla="*/ 761 h 866"/>
                <a:gd name="T88" fmla="*/ 20 w 39"/>
                <a:gd name="T89" fmla="*/ 780 h 866"/>
                <a:gd name="T90" fmla="*/ 0 w 39"/>
                <a:gd name="T91" fmla="*/ 761 h 866"/>
                <a:gd name="T92" fmla="*/ 0 w 39"/>
                <a:gd name="T93" fmla="*/ 722 h 866"/>
                <a:gd name="T94" fmla="*/ 20 w 39"/>
                <a:gd name="T95" fmla="*/ 702 h 866"/>
                <a:gd name="T96" fmla="*/ 39 w 39"/>
                <a:gd name="T97" fmla="*/ 722 h 866"/>
                <a:gd name="T98" fmla="*/ 39 w 39"/>
                <a:gd name="T99" fmla="*/ 839 h 866"/>
                <a:gd name="T100" fmla="*/ 39 w 39"/>
                <a:gd name="T101" fmla="*/ 847 h 866"/>
                <a:gd name="T102" fmla="*/ 20 w 39"/>
                <a:gd name="T103" fmla="*/ 866 h 866"/>
                <a:gd name="T104" fmla="*/ 0 w 39"/>
                <a:gd name="T105" fmla="*/ 847 h 866"/>
                <a:gd name="T106" fmla="*/ 0 w 39"/>
                <a:gd name="T107" fmla="*/ 839 h 866"/>
                <a:gd name="T108" fmla="*/ 20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0" y="78"/>
                    <a:pt x="20" y="78"/>
                  </a:cubicBezTo>
                  <a:cubicBezTo>
                    <a:pt x="9" y="78"/>
                    <a:pt x="0" y="69"/>
                    <a:pt x="0" y="58"/>
                  </a:cubicBezTo>
                  <a:lnTo>
                    <a:pt x="0" y="19"/>
                  </a:lnTo>
                  <a:cubicBezTo>
                    <a:pt x="0" y="9"/>
                    <a:pt x="9" y="0"/>
                    <a:pt x="20" y="0"/>
                  </a:cubicBezTo>
                  <a:cubicBezTo>
                    <a:pt x="30" y="0"/>
                    <a:pt x="39" y="9"/>
                    <a:pt x="39" y="19"/>
                  </a:cubicBezTo>
                  <a:close/>
                  <a:moveTo>
                    <a:pt x="39" y="136"/>
                  </a:moveTo>
                  <a:lnTo>
                    <a:pt x="39" y="175"/>
                  </a:lnTo>
                  <a:cubicBezTo>
                    <a:pt x="39" y="186"/>
                    <a:pt x="30" y="195"/>
                    <a:pt x="20" y="195"/>
                  </a:cubicBezTo>
                  <a:cubicBezTo>
                    <a:pt x="9" y="195"/>
                    <a:pt x="0" y="186"/>
                    <a:pt x="0" y="175"/>
                  </a:cubicBezTo>
                  <a:lnTo>
                    <a:pt x="0" y="136"/>
                  </a:lnTo>
                  <a:cubicBezTo>
                    <a:pt x="0" y="126"/>
                    <a:pt x="9" y="117"/>
                    <a:pt x="20" y="117"/>
                  </a:cubicBezTo>
                  <a:cubicBezTo>
                    <a:pt x="30" y="117"/>
                    <a:pt x="39" y="126"/>
                    <a:pt x="39" y="136"/>
                  </a:cubicBezTo>
                  <a:close/>
                  <a:moveTo>
                    <a:pt x="39" y="253"/>
                  </a:moveTo>
                  <a:lnTo>
                    <a:pt x="39" y="292"/>
                  </a:lnTo>
                  <a:cubicBezTo>
                    <a:pt x="39" y="303"/>
                    <a:pt x="30" y="312"/>
                    <a:pt x="20" y="312"/>
                  </a:cubicBezTo>
                  <a:cubicBezTo>
                    <a:pt x="9" y="312"/>
                    <a:pt x="0" y="303"/>
                    <a:pt x="0" y="292"/>
                  </a:cubicBezTo>
                  <a:lnTo>
                    <a:pt x="0" y="253"/>
                  </a:lnTo>
                  <a:cubicBezTo>
                    <a:pt x="0" y="243"/>
                    <a:pt x="9" y="234"/>
                    <a:pt x="20" y="234"/>
                  </a:cubicBezTo>
                  <a:cubicBezTo>
                    <a:pt x="30" y="234"/>
                    <a:pt x="39" y="243"/>
                    <a:pt x="39" y="253"/>
                  </a:cubicBezTo>
                  <a:close/>
                  <a:moveTo>
                    <a:pt x="39" y="370"/>
                  </a:moveTo>
                  <a:lnTo>
                    <a:pt x="39" y="409"/>
                  </a:lnTo>
                  <a:cubicBezTo>
                    <a:pt x="39" y="420"/>
                    <a:pt x="30" y="429"/>
                    <a:pt x="20" y="429"/>
                  </a:cubicBezTo>
                  <a:cubicBezTo>
                    <a:pt x="9" y="429"/>
                    <a:pt x="0" y="420"/>
                    <a:pt x="0" y="409"/>
                  </a:cubicBezTo>
                  <a:lnTo>
                    <a:pt x="0" y="370"/>
                  </a:lnTo>
                  <a:cubicBezTo>
                    <a:pt x="0" y="360"/>
                    <a:pt x="9" y="351"/>
                    <a:pt x="20" y="351"/>
                  </a:cubicBezTo>
                  <a:cubicBezTo>
                    <a:pt x="30" y="351"/>
                    <a:pt x="39" y="360"/>
                    <a:pt x="39" y="370"/>
                  </a:cubicBezTo>
                  <a:close/>
                  <a:moveTo>
                    <a:pt x="39" y="487"/>
                  </a:moveTo>
                  <a:lnTo>
                    <a:pt x="39" y="526"/>
                  </a:lnTo>
                  <a:cubicBezTo>
                    <a:pt x="39" y="537"/>
                    <a:pt x="30" y="546"/>
                    <a:pt x="20" y="546"/>
                  </a:cubicBezTo>
                  <a:cubicBezTo>
                    <a:pt x="9" y="546"/>
                    <a:pt x="0" y="537"/>
                    <a:pt x="0" y="526"/>
                  </a:cubicBezTo>
                  <a:lnTo>
                    <a:pt x="0" y="487"/>
                  </a:lnTo>
                  <a:cubicBezTo>
                    <a:pt x="0" y="477"/>
                    <a:pt x="9" y="468"/>
                    <a:pt x="20" y="468"/>
                  </a:cubicBezTo>
                  <a:cubicBezTo>
                    <a:pt x="30" y="468"/>
                    <a:pt x="39" y="477"/>
                    <a:pt x="39" y="487"/>
                  </a:cubicBezTo>
                  <a:close/>
                  <a:moveTo>
                    <a:pt x="39" y="604"/>
                  </a:moveTo>
                  <a:lnTo>
                    <a:pt x="39" y="644"/>
                  </a:lnTo>
                  <a:cubicBezTo>
                    <a:pt x="39" y="654"/>
                    <a:pt x="30" y="663"/>
                    <a:pt x="20" y="663"/>
                  </a:cubicBezTo>
                  <a:cubicBezTo>
                    <a:pt x="9" y="663"/>
                    <a:pt x="0" y="654"/>
                    <a:pt x="0" y="644"/>
                  </a:cubicBezTo>
                  <a:lnTo>
                    <a:pt x="0" y="604"/>
                  </a:lnTo>
                  <a:cubicBezTo>
                    <a:pt x="0" y="594"/>
                    <a:pt x="9" y="585"/>
                    <a:pt x="20" y="585"/>
                  </a:cubicBezTo>
                  <a:cubicBezTo>
                    <a:pt x="30" y="585"/>
                    <a:pt x="39" y="594"/>
                    <a:pt x="39" y="604"/>
                  </a:cubicBezTo>
                  <a:close/>
                  <a:moveTo>
                    <a:pt x="39" y="722"/>
                  </a:moveTo>
                  <a:lnTo>
                    <a:pt x="39" y="761"/>
                  </a:lnTo>
                  <a:cubicBezTo>
                    <a:pt x="39" y="771"/>
                    <a:pt x="30" y="780"/>
                    <a:pt x="20" y="780"/>
                  </a:cubicBezTo>
                  <a:cubicBezTo>
                    <a:pt x="9" y="780"/>
                    <a:pt x="0" y="771"/>
                    <a:pt x="0" y="761"/>
                  </a:cubicBezTo>
                  <a:lnTo>
                    <a:pt x="0" y="722"/>
                  </a:lnTo>
                  <a:cubicBezTo>
                    <a:pt x="0" y="711"/>
                    <a:pt x="9" y="702"/>
                    <a:pt x="20" y="702"/>
                  </a:cubicBezTo>
                  <a:cubicBezTo>
                    <a:pt x="30" y="702"/>
                    <a:pt x="39" y="711"/>
                    <a:pt x="39" y="722"/>
                  </a:cubicBezTo>
                  <a:close/>
                  <a:moveTo>
                    <a:pt x="39" y="839"/>
                  </a:moveTo>
                  <a:lnTo>
                    <a:pt x="39" y="847"/>
                  </a:lnTo>
                  <a:cubicBezTo>
                    <a:pt x="39" y="857"/>
                    <a:pt x="30" y="866"/>
                    <a:pt x="20" y="866"/>
                  </a:cubicBezTo>
                  <a:cubicBezTo>
                    <a:pt x="9" y="866"/>
                    <a:pt x="0" y="857"/>
                    <a:pt x="0" y="847"/>
                  </a:cubicBezTo>
                  <a:lnTo>
                    <a:pt x="0" y="839"/>
                  </a:lnTo>
                  <a:cubicBezTo>
                    <a:pt x="0" y="828"/>
                    <a:pt x="9" y="819"/>
                    <a:pt x="20" y="819"/>
                  </a:cubicBezTo>
                  <a:cubicBezTo>
                    <a:pt x="30"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40" name="Freeform 39"/>
            <p:cNvSpPr>
              <a:spLocks/>
            </p:cNvSpPr>
            <p:nvPr/>
          </p:nvSpPr>
          <p:spPr bwMode="auto">
            <a:xfrm>
              <a:off x="4258940" y="5070692"/>
              <a:ext cx="178086" cy="120650"/>
            </a:xfrm>
            <a:custGeom>
              <a:avLst/>
              <a:gdLst>
                <a:gd name="T0" fmla="*/ 0 w 75"/>
                <a:gd name="T1" fmla="*/ 0 h 76"/>
                <a:gd name="T2" fmla="*/ 38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8" y="76"/>
                  </a:lnTo>
                  <a:lnTo>
                    <a:pt x="75" y="0"/>
                  </a:lnTo>
                  <a:lnTo>
                    <a:pt x="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0" name="Rectangle 29"/>
            <p:cNvSpPr>
              <a:spLocks noChangeArrowheads="1"/>
            </p:cNvSpPr>
            <p:nvPr/>
          </p:nvSpPr>
          <p:spPr bwMode="auto">
            <a:xfrm>
              <a:off x="6160719" y="5294262"/>
              <a:ext cx="2192878"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rPr>
                <a:t>CustomerFD.dat</a:t>
              </a:r>
              <a:endParaRPr kumimoji="0" lang="en-US" altLang="en-US" sz="2000" i="0" u="none" strike="noStrike" cap="none" normalizeH="0" baseline="0" dirty="0">
                <a:ln>
                  <a:noFill/>
                </a:ln>
                <a:solidFill>
                  <a:schemeClr val="tx1"/>
                </a:solidFill>
                <a:effectLst/>
                <a:latin typeface="+mn-lt"/>
              </a:endParaRPr>
            </a:p>
          </p:txBody>
        </p:sp>
        <p:sp>
          <p:nvSpPr>
            <p:cNvPr id="41" name="Freeform 40"/>
            <p:cNvSpPr>
              <a:spLocks noEditPoints="1"/>
            </p:cNvSpPr>
            <p:nvPr/>
          </p:nvSpPr>
          <p:spPr bwMode="auto">
            <a:xfrm>
              <a:off x="7262491" y="4463791"/>
              <a:ext cx="40365" cy="617538"/>
            </a:xfrm>
            <a:custGeom>
              <a:avLst/>
              <a:gdLst>
                <a:gd name="T0" fmla="*/ 39 w 39"/>
                <a:gd name="T1" fmla="*/ 19 h 866"/>
                <a:gd name="T2" fmla="*/ 39 w 39"/>
                <a:gd name="T3" fmla="*/ 58 h 866"/>
                <a:gd name="T4" fmla="*/ 20 w 39"/>
                <a:gd name="T5" fmla="*/ 78 h 866"/>
                <a:gd name="T6" fmla="*/ 0 w 39"/>
                <a:gd name="T7" fmla="*/ 58 h 866"/>
                <a:gd name="T8" fmla="*/ 0 w 39"/>
                <a:gd name="T9" fmla="*/ 19 h 866"/>
                <a:gd name="T10" fmla="*/ 20 w 39"/>
                <a:gd name="T11" fmla="*/ 0 h 866"/>
                <a:gd name="T12" fmla="*/ 39 w 39"/>
                <a:gd name="T13" fmla="*/ 19 h 866"/>
                <a:gd name="T14" fmla="*/ 39 w 39"/>
                <a:gd name="T15" fmla="*/ 136 h 866"/>
                <a:gd name="T16" fmla="*/ 39 w 39"/>
                <a:gd name="T17" fmla="*/ 175 h 866"/>
                <a:gd name="T18" fmla="*/ 20 w 39"/>
                <a:gd name="T19" fmla="*/ 195 h 866"/>
                <a:gd name="T20" fmla="*/ 0 w 39"/>
                <a:gd name="T21" fmla="*/ 175 h 866"/>
                <a:gd name="T22" fmla="*/ 0 w 39"/>
                <a:gd name="T23" fmla="*/ 136 h 866"/>
                <a:gd name="T24" fmla="*/ 20 w 39"/>
                <a:gd name="T25" fmla="*/ 117 h 866"/>
                <a:gd name="T26" fmla="*/ 39 w 39"/>
                <a:gd name="T27" fmla="*/ 136 h 866"/>
                <a:gd name="T28" fmla="*/ 39 w 39"/>
                <a:gd name="T29" fmla="*/ 253 h 866"/>
                <a:gd name="T30" fmla="*/ 39 w 39"/>
                <a:gd name="T31" fmla="*/ 292 h 866"/>
                <a:gd name="T32" fmla="*/ 20 w 39"/>
                <a:gd name="T33" fmla="*/ 312 h 866"/>
                <a:gd name="T34" fmla="*/ 0 w 39"/>
                <a:gd name="T35" fmla="*/ 292 h 866"/>
                <a:gd name="T36" fmla="*/ 0 w 39"/>
                <a:gd name="T37" fmla="*/ 253 h 866"/>
                <a:gd name="T38" fmla="*/ 20 w 39"/>
                <a:gd name="T39" fmla="*/ 234 h 866"/>
                <a:gd name="T40" fmla="*/ 39 w 39"/>
                <a:gd name="T41" fmla="*/ 253 h 866"/>
                <a:gd name="T42" fmla="*/ 39 w 39"/>
                <a:gd name="T43" fmla="*/ 370 h 866"/>
                <a:gd name="T44" fmla="*/ 39 w 39"/>
                <a:gd name="T45" fmla="*/ 409 h 866"/>
                <a:gd name="T46" fmla="*/ 20 w 39"/>
                <a:gd name="T47" fmla="*/ 429 h 866"/>
                <a:gd name="T48" fmla="*/ 0 w 39"/>
                <a:gd name="T49" fmla="*/ 409 h 866"/>
                <a:gd name="T50" fmla="*/ 0 w 39"/>
                <a:gd name="T51" fmla="*/ 370 h 866"/>
                <a:gd name="T52" fmla="*/ 20 w 39"/>
                <a:gd name="T53" fmla="*/ 351 h 866"/>
                <a:gd name="T54" fmla="*/ 39 w 39"/>
                <a:gd name="T55" fmla="*/ 370 h 866"/>
                <a:gd name="T56" fmla="*/ 39 w 39"/>
                <a:gd name="T57" fmla="*/ 487 h 866"/>
                <a:gd name="T58" fmla="*/ 39 w 39"/>
                <a:gd name="T59" fmla="*/ 526 h 866"/>
                <a:gd name="T60" fmla="*/ 20 w 39"/>
                <a:gd name="T61" fmla="*/ 546 h 866"/>
                <a:gd name="T62" fmla="*/ 0 w 39"/>
                <a:gd name="T63" fmla="*/ 526 h 866"/>
                <a:gd name="T64" fmla="*/ 0 w 39"/>
                <a:gd name="T65" fmla="*/ 487 h 866"/>
                <a:gd name="T66" fmla="*/ 20 w 39"/>
                <a:gd name="T67" fmla="*/ 468 h 866"/>
                <a:gd name="T68" fmla="*/ 39 w 39"/>
                <a:gd name="T69" fmla="*/ 487 h 866"/>
                <a:gd name="T70" fmla="*/ 39 w 39"/>
                <a:gd name="T71" fmla="*/ 604 h 866"/>
                <a:gd name="T72" fmla="*/ 39 w 39"/>
                <a:gd name="T73" fmla="*/ 644 h 866"/>
                <a:gd name="T74" fmla="*/ 20 w 39"/>
                <a:gd name="T75" fmla="*/ 663 h 866"/>
                <a:gd name="T76" fmla="*/ 0 w 39"/>
                <a:gd name="T77" fmla="*/ 644 h 866"/>
                <a:gd name="T78" fmla="*/ 0 w 39"/>
                <a:gd name="T79" fmla="*/ 604 h 866"/>
                <a:gd name="T80" fmla="*/ 20 w 39"/>
                <a:gd name="T81" fmla="*/ 585 h 866"/>
                <a:gd name="T82" fmla="*/ 39 w 39"/>
                <a:gd name="T83" fmla="*/ 604 h 866"/>
                <a:gd name="T84" fmla="*/ 39 w 39"/>
                <a:gd name="T85" fmla="*/ 722 h 866"/>
                <a:gd name="T86" fmla="*/ 39 w 39"/>
                <a:gd name="T87" fmla="*/ 761 h 866"/>
                <a:gd name="T88" fmla="*/ 20 w 39"/>
                <a:gd name="T89" fmla="*/ 780 h 866"/>
                <a:gd name="T90" fmla="*/ 0 w 39"/>
                <a:gd name="T91" fmla="*/ 761 h 866"/>
                <a:gd name="T92" fmla="*/ 0 w 39"/>
                <a:gd name="T93" fmla="*/ 722 h 866"/>
                <a:gd name="T94" fmla="*/ 20 w 39"/>
                <a:gd name="T95" fmla="*/ 702 h 866"/>
                <a:gd name="T96" fmla="*/ 39 w 39"/>
                <a:gd name="T97" fmla="*/ 722 h 866"/>
                <a:gd name="T98" fmla="*/ 39 w 39"/>
                <a:gd name="T99" fmla="*/ 839 h 866"/>
                <a:gd name="T100" fmla="*/ 39 w 39"/>
                <a:gd name="T101" fmla="*/ 847 h 866"/>
                <a:gd name="T102" fmla="*/ 20 w 39"/>
                <a:gd name="T103" fmla="*/ 866 h 866"/>
                <a:gd name="T104" fmla="*/ 0 w 39"/>
                <a:gd name="T105" fmla="*/ 847 h 866"/>
                <a:gd name="T106" fmla="*/ 0 w 39"/>
                <a:gd name="T107" fmla="*/ 839 h 866"/>
                <a:gd name="T108" fmla="*/ 20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0" y="78"/>
                    <a:pt x="20" y="78"/>
                  </a:cubicBezTo>
                  <a:cubicBezTo>
                    <a:pt x="9" y="78"/>
                    <a:pt x="0" y="69"/>
                    <a:pt x="0" y="58"/>
                  </a:cubicBezTo>
                  <a:lnTo>
                    <a:pt x="0" y="19"/>
                  </a:lnTo>
                  <a:cubicBezTo>
                    <a:pt x="0" y="9"/>
                    <a:pt x="9" y="0"/>
                    <a:pt x="20" y="0"/>
                  </a:cubicBezTo>
                  <a:cubicBezTo>
                    <a:pt x="30" y="0"/>
                    <a:pt x="39" y="9"/>
                    <a:pt x="39" y="19"/>
                  </a:cubicBezTo>
                  <a:close/>
                  <a:moveTo>
                    <a:pt x="39" y="136"/>
                  </a:moveTo>
                  <a:lnTo>
                    <a:pt x="39" y="175"/>
                  </a:lnTo>
                  <a:cubicBezTo>
                    <a:pt x="39" y="186"/>
                    <a:pt x="30" y="195"/>
                    <a:pt x="20" y="195"/>
                  </a:cubicBezTo>
                  <a:cubicBezTo>
                    <a:pt x="9" y="195"/>
                    <a:pt x="0" y="186"/>
                    <a:pt x="0" y="175"/>
                  </a:cubicBezTo>
                  <a:lnTo>
                    <a:pt x="0" y="136"/>
                  </a:lnTo>
                  <a:cubicBezTo>
                    <a:pt x="0" y="126"/>
                    <a:pt x="9" y="117"/>
                    <a:pt x="20" y="117"/>
                  </a:cubicBezTo>
                  <a:cubicBezTo>
                    <a:pt x="30" y="117"/>
                    <a:pt x="39" y="126"/>
                    <a:pt x="39" y="136"/>
                  </a:cubicBezTo>
                  <a:close/>
                  <a:moveTo>
                    <a:pt x="39" y="253"/>
                  </a:moveTo>
                  <a:lnTo>
                    <a:pt x="39" y="292"/>
                  </a:lnTo>
                  <a:cubicBezTo>
                    <a:pt x="39" y="303"/>
                    <a:pt x="30" y="312"/>
                    <a:pt x="20" y="312"/>
                  </a:cubicBezTo>
                  <a:cubicBezTo>
                    <a:pt x="9" y="312"/>
                    <a:pt x="0" y="303"/>
                    <a:pt x="0" y="292"/>
                  </a:cubicBezTo>
                  <a:lnTo>
                    <a:pt x="0" y="253"/>
                  </a:lnTo>
                  <a:cubicBezTo>
                    <a:pt x="0" y="243"/>
                    <a:pt x="9" y="234"/>
                    <a:pt x="20" y="234"/>
                  </a:cubicBezTo>
                  <a:cubicBezTo>
                    <a:pt x="30" y="234"/>
                    <a:pt x="39" y="243"/>
                    <a:pt x="39" y="253"/>
                  </a:cubicBezTo>
                  <a:close/>
                  <a:moveTo>
                    <a:pt x="39" y="370"/>
                  </a:moveTo>
                  <a:lnTo>
                    <a:pt x="39" y="409"/>
                  </a:lnTo>
                  <a:cubicBezTo>
                    <a:pt x="39" y="420"/>
                    <a:pt x="30" y="429"/>
                    <a:pt x="20" y="429"/>
                  </a:cubicBezTo>
                  <a:cubicBezTo>
                    <a:pt x="9" y="429"/>
                    <a:pt x="0" y="420"/>
                    <a:pt x="0" y="409"/>
                  </a:cubicBezTo>
                  <a:lnTo>
                    <a:pt x="0" y="370"/>
                  </a:lnTo>
                  <a:cubicBezTo>
                    <a:pt x="0" y="360"/>
                    <a:pt x="9" y="351"/>
                    <a:pt x="20" y="351"/>
                  </a:cubicBezTo>
                  <a:cubicBezTo>
                    <a:pt x="30" y="351"/>
                    <a:pt x="39" y="360"/>
                    <a:pt x="39" y="370"/>
                  </a:cubicBezTo>
                  <a:close/>
                  <a:moveTo>
                    <a:pt x="39" y="487"/>
                  </a:moveTo>
                  <a:lnTo>
                    <a:pt x="39" y="526"/>
                  </a:lnTo>
                  <a:cubicBezTo>
                    <a:pt x="39" y="537"/>
                    <a:pt x="30" y="546"/>
                    <a:pt x="20" y="546"/>
                  </a:cubicBezTo>
                  <a:cubicBezTo>
                    <a:pt x="9" y="546"/>
                    <a:pt x="0" y="537"/>
                    <a:pt x="0" y="526"/>
                  </a:cubicBezTo>
                  <a:lnTo>
                    <a:pt x="0" y="487"/>
                  </a:lnTo>
                  <a:cubicBezTo>
                    <a:pt x="0" y="477"/>
                    <a:pt x="9" y="468"/>
                    <a:pt x="20" y="468"/>
                  </a:cubicBezTo>
                  <a:cubicBezTo>
                    <a:pt x="30" y="468"/>
                    <a:pt x="39" y="477"/>
                    <a:pt x="39" y="487"/>
                  </a:cubicBezTo>
                  <a:close/>
                  <a:moveTo>
                    <a:pt x="39" y="604"/>
                  </a:moveTo>
                  <a:lnTo>
                    <a:pt x="39" y="644"/>
                  </a:lnTo>
                  <a:cubicBezTo>
                    <a:pt x="39" y="654"/>
                    <a:pt x="30" y="663"/>
                    <a:pt x="20" y="663"/>
                  </a:cubicBezTo>
                  <a:cubicBezTo>
                    <a:pt x="9" y="663"/>
                    <a:pt x="0" y="654"/>
                    <a:pt x="0" y="644"/>
                  </a:cubicBezTo>
                  <a:lnTo>
                    <a:pt x="0" y="604"/>
                  </a:lnTo>
                  <a:cubicBezTo>
                    <a:pt x="0" y="594"/>
                    <a:pt x="9" y="585"/>
                    <a:pt x="20" y="585"/>
                  </a:cubicBezTo>
                  <a:cubicBezTo>
                    <a:pt x="30" y="585"/>
                    <a:pt x="39" y="594"/>
                    <a:pt x="39" y="604"/>
                  </a:cubicBezTo>
                  <a:close/>
                  <a:moveTo>
                    <a:pt x="39" y="722"/>
                  </a:moveTo>
                  <a:lnTo>
                    <a:pt x="39" y="761"/>
                  </a:lnTo>
                  <a:cubicBezTo>
                    <a:pt x="39" y="771"/>
                    <a:pt x="30" y="780"/>
                    <a:pt x="20" y="780"/>
                  </a:cubicBezTo>
                  <a:cubicBezTo>
                    <a:pt x="9" y="780"/>
                    <a:pt x="0" y="771"/>
                    <a:pt x="0" y="761"/>
                  </a:cubicBezTo>
                  <a:lnTo>
                    <a:pt x="0" y="722"/>
                  </a:lnTo>
                  <a:cubicBezTo>
                    <a:pt x="0" y="711"/>
                    <a:pt x="9" y="702"/>
                    <a:pt x="20" y="702"/>
                  </a:cubicBezTo>
                  <a:cubicBezTo>
                    <a:pt x="30" y="702"/>
                    <a:pt x="39" y="711"/>
                    <a:pt x="39" y="722"/>
                  </a:cubicBezTo>
                  <a:close/>
                  <a:moveTo>
                    <a:pt x="39" y="839"/>
                  </a:moveTo>
                  <a:lnTo>
                    <a:pt x="39" y="847"/>
                  </a:lnTo>
                  <a:cubicBezTo>
                    <a:pt x="39" y="857"/>
                    <a:pt x="30" y="866"/>
                    <a:pt x="20" y="866"/>
                  </a:cubicBezTo>
                  <a:cubicBezTo>
                    <a:pt x="9" y="866"/>
                    <a:pt x="0" y="857"/>
                    <a:pt x="0" y="847"/>
                  </a:cubicBezTo>
                  <a:lnTo>
                    <a:pt x="0" y="839"/>
                  </a:lnTo>
                  <a:cubicBezTo>
                    <a:pt x="0" y="828"/>
                    <a:pt x="9" y="819"/>
                    <a:pt x="20" y="819"/>
                  </a:cubicBezTo>
                  <a:cubicBezTo>
                    <a:pt x="30"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42" name="Freeform 41"/>
            <p:cNvSpPr>
              <a:spLocks/>
            </p:cNvSpPr>
            <p:nvPr/>
          </p:nvSpPr>
          <p:spPr bwMode="auto">
            <a:xfrm>
              <a:off x="7214414" y="5052754"/>
              <a:ext cx="178086" cy="120650"/>
            </a:xfrm>
            <a:custGeom>
              <a:avLst/>
              <a:gdLst>
                <a:gd name="T0" fmla="*/ 0 w 75"/>
                <a:gd name="T1" fmla="*/ 0 h 76"/>
                <a:gd name="T2" fmla="*/ 38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8" y="76"/>
                  </a:lnTo>
                  <a:lnTo>
                    <a:pt x="75" y="0"/>
                  </a:lnTo>
                  <a:lnTo>
                    <a:pt x="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5" name="Rectangle 44"/>
            <p:cNvSpPr>
              <a:spLocks noChangeArrowheads="1"/>
            </p:cNvSpPr>
            <p:nvPr/>
          </p:nvSpPr>
          <p:spPr bwMode="auto">
            <a:xfrm>
              <a:off x="9279414" y="5278456"/>
              <a:ext cx="1839991"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rPr>
                <a:t>CustomerTxn.dat</a:t>
              </a:r>
              <a:endParaRPr kumimoji="0" lang="en-US" altLang="en-US" sz="2000" i="0" u="none" strike="noStrike" cap="none" normalizeH="0" baseline="0" dirty="0">
                <a:ln>
                  <a:noFill/>
                </a:ln>
                <a:solidFill>
                  <a:schemeClr val="tx1"/>
                </a:solidFill>
                <a:effectLst/>
                <a:latin typeface="+mn-lt"/>
              </a:endParaRPr>
            </a:p>
          </p:txBody>
        </p:sp>
        <p:sp>
          <p:nvSpPr>
            <p:cNvPr id="46" name="Freeform 45"/>
            <p:cNvSpPr>
              <a:spLocks noEditPoints="1"/>
            </p:cNvSpPr>
            <p:nvPr/>
          </p:nvSpPr>
          <p:spPr bwMode="auto">
            <a:xfrm>
              <a:off x="10327188" y="4449573"/>
              <a:ext cx="42740" cy="555625"/>
            </a:xfrm>
            <a:custGeom>
              <a:avLst/>
              <a:gdLst>
                <a:gd name="T0" fmla="*/ 0 w 39"/>
                <a:gd name="T1" fmla="*/ 761 h 781"/>
                <a:gd name="T2" fmla="*/ 0 w 39"/>
                <a:gd name="T3" fmla="*/ 722 h 781"/>
                <a:gd name="T4" fmla="*/ 20 w 39"/>
                <a:gd name="T5" fmla="*/ 703 h 781"/>
                <a:gd name="T6" fmla="*/ 39 w 39"/>
                <a:gd name="T7" fmla="*/ 722 h 781"/>
                <a:gd name="T8" fmla="*/ 39 w 39"/>
                <a:gd name="T9" fmla="*/ 761 h 781"/>
                <a:gd name="T10" fmla="*/ 20 w 39"/>
                <a:gd name="T11" fmla="*/ 781 h 781"/>
                <a:gd name="T12" fmla="*/ 0 w 39"/>
                <a:gd name="T13" fmla="*/ 761 h 781"/>
                <a:gd name="T14" fmla="*/ 0 w 39"/>
                <a:gd name="T15" fmla="*/ 644 h 781"/>
                <a:gd name="T16" fmla="*/ 0 w 39"/>
                <a:gd name="T17" fmla="*/ 605 h 781"/>
                <a:gd name="T18" fmla="*/ 20 w 39"/>
                <a:gd name="T19" fmla="*/ 586 h 781"/>
                <a:gd name="T20" fmla="*/ 39 w 39"/>
                <a:gd name="T21" fmla="*/ 605 h 781"/>
                <a:gd name="T22" fmla="*/ 39 w 39"/>
                <a:gd name="T23" fmla="*/ 644 h 781"/>
                <a:gd name="T24" fmla="*/ 20 w 39"/>
                <a:gd name="T25" fmla="*/ 664 h 781"/>
                <a:gd name="T26" fmla="*/ 0 w 39"/>
                <a:gd name="T27" fmla="*/ 644 h 781"/>
                <a:gd name="T28" fmla="*/ 0 w 39"/>
                <a:gd name="T29" fmla="*/ 527 h 781"/>
                <a:gd name="T30" fmla="*/ 0 w 39"/>
                <a:gd name="T31" fmla="*/ 488 h 781"/>
                <a:gd name="T32" fmla="*/ 20 w 39"/>
                <a:gd name="T33" fmla="*/ 469 h 781"/>
                <a:gd name="T34" fmla="*/ 39 w 39"/>
                <a:gd name="T35" fmla="*/ 488 h 781"/>
                <a:gd name="T36" fmla="*/ 39 w 39"/>
                <a:gd name="T37" fmla="*/ 527 h 781"/>
                <a:gd name="T38" fmla="*/ 20 w 39"/>
                <a:gd name="T39" fmla="*/ 547 h 781"/>
                <a:gd name="T40" fmla="*/ 0 w 39"/>
                <a:gd name="T41" fmla="*/ 527 h 781"/>
                <a:gd name="T42" fmla="*/ 0 w 39"/>
                <a:gd name="T43" fmla="*/ 410 h 781"/>
                <a:gd name="T44" fmla="*/ 0 w 39"/>
                <a:gd name="T45" fmla="*/ 371 h 781"/>
                <a:gd name="T46" fmla="*/ 20 w 39"/>
                <a:gd name="T47" fmla="*/ 352 h 781"/>
                <a:gd name="T48" fmla="*/ 39 w 39"/>
                <a:gd name="T49" fmla="*/ 371 h 781"/>
                <a:gd name="T50" fmla="*/ 39 w 39"/>
                <a:gd name="T51" fmla="*/ 410 h 781"/>
                <a:gd name="T52" fmla="*/ 20 w 39"/>
                <a:gd name="T53" fmla="*/ 430 h 781"/>
                <a:gd name="T54" fmla="*/ 0 w 39"/>
                <a:gd name="T55" fmla="*/ 410 h 781"/>
                <a:gd name="T56" fmla="*/ 0 w 39"/>
                <a:gd name="T57" fmla="*/ 293 h 781"/>
                <a:gd name="T58" fmla="*/ 0 w 39"/>
                <a:gd name="T59" fmla="*/ 254 h 781"/>
                <a:gd name="T60" fmla="*/ 20 w 39"/>
                <a:gd name="T61" fmla="*/ 234 h 781"/>
                <a:gd name="T62" fmla="*/ 39 w 39"/>
                <a:gd name="T63" fmla="*/ 254 h 781"/>
                <a:gd name="T64" fmla="*/ 39 w 39"/>
                <a:gd name="T65" fmla="*/ 293 h 781"/>
                <a:gd name="T66" fmla="*/ 20 w 39"/>
                <a:gd name="T67" fmla="*/ 313 h 781"/>
                <a:gd name="T68" fmla="*/ 0 w 39"/>
                <a:gd name="T69" fmla="*/ 293 h 781"/>
                <a:gd name="T70" fmla="*/ 0 w 39"/>
                <a:gd name="T71" fmla="*/ 176 h 781"/>
                <a:gd name="T72" fmla="*/ 0 w 39"/>
                <a:gd name="T73" fmla="*/ 137 h 781"/>
                <a:gd name="T74" fmla="*/ 20 w 39"/>
                <a:gd name="T75" fmla="*/ 117 h 781"/>
                <a:gd name="T76" fmla="*/ 39 w 39"/>
                <a:gd name="T77" fmla="*/ 137 h 781"/>
                <a:gd name="T78" fmla="*/ 39 w 39"/>
                <a:gd name="T79" fmla="*/ 176 h 781"/>
                <a:gd name="T80" fmla="*/ 20 w 39"/>
                <a:gd name="T81" fmla="*/ 195 h 781"/>
                <a:gd name="T82" fmla="*/ 0 w 39"/>
                <a:gd name="T83" fmla="*/ 176 h 781"/>
                <a:gd name="T84" fmla="*/ 0 w 39"/>
                <a:gd name="T85" fmla="*/ 59 h 781"/>
                <a:gd name="T86" fmla="*/ 0 w 39"/>
                <a:gd name="T87" fmla="*/ 20 h 781"/>
                <a:gd name="T88" fmla="*/ 20 w 39"/>
                <a:gd name="T89" fmla="*/ 0 h 781"/>
                <a:gd name="T90" fmla="*/ 39 w 39"/>
                <a:gd name="T91" fmla="*/ 20 h 781"/>
                <a:gd name="T92" fmla="*/ 39 w 39"/>
                <a:gd name="T93" fmla="*/ 59 h 781"/>
                <a:gd name="T94" fmla="*/ 20 w 39"/>
                <a:gd name="T95" fmla="*/ 78 h 781"/>
                <a:gd name="T96" fmla="*/ 0 w 39"/>
                <a:gd name="T97" fmla="*/ 59 h 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 h="781">
                  <a:moveTo>
                    <a:pt x="0" y="761"/>
                  </a:moveTo>
                  <a:lnTo>
                    <a:pt x="0" y="722"/>
                  </a:lnTo>
                  <a:cubicBezTo>
                    <a:pt x="0" y="711"/>
                    <a:pt x="9" y="703"/>
                    <a:pt x="20" y="703"/>
                  </a:cubicBezTo>
                  <a:cubicBezTo>
                    <a:pt x="30" y="703"/>
                    <a:pt x="39" y="711"/>
                    <a:pt x="39" y="722"/>
                  </a:cubicBezTo>
                  <a:lnTo>
                    <a:pt x="39" y="761"/>
                  </a:lnTo>
                  <a:cubicBezTo>
                    <a:pt x="39" y="772"/>
                    <a:pt x="30" y="781"/>
                    <a:pt x="20" y="781"/>
                  </a:cubicBezTo>
                  <a:cubicBezTo>
                    <a:pt x="9" y="781"/>
                    <a:pt x="0" y="772"/>
                    <a:pt x="0" y="761"/>
                  </a:cubicBezTo>
                  <a:close/>
                  <a:moveTo>
                    <a:pt x="0" y="644"/>
                  </a:moveTo>
                  <a:lnTo>
                    <a:pt x="0" y="605"/>
                  </a:lnTo>
                  <a:cubicBezTo>
                    <a:pt x="0" y="594"/>
                    <a:pt x="9" y="586"/>
                    <a:pt x="20" y="586"/>
                  </a:cubicBezTo>
                  <a:cubicBezTo>
                    <a:pt x="30" y="586"/>
                    <a:pt x="39" y="594"/>
                    <a:pt x="39" y="605"/>
                  </a:cubicBezTo>
                  <a:lnTo>
                    <a:pt x="39" y="644"/>
                  </a:lnTo>
                  <a:cubicBezTo>
                    <a:pt x="39" y="655"/>
                    <a:pt x="30" y="664"/>
                    <a:pt x="20" y="664"/>
                  </a:cubicBezTo>
                  <a:cubicBezTo>
                    <a:pt x="9" y="664"/>
                    <a:pt x="0" y="655"/>
                    <a:pt x="0" y="644"/>
                  </a:cubicBezTo>
                  <a:close/>
                  <a:moveTo>
                    <a:pt x="0" y="527"/>
                  </a:moveTo>
                  <a:lnTo>
                    <a:pt x="0" y="488"/>
                  </a:lnTo>
                  <a:cubicBezTo>
                    <a:pt x="0" y="477"/>
                    <a:pt x="9" y="469"/>
                    <a:pt x="20" y="469"/>
                  </a:cubicBezTo>
                  <a:cubicBezTo>
                    <a:pt x="30" y="469"/>
                    <a:pt x="39" y="477"/>
                    <a:pt x="39" y="488"/>
                  </a:cubicBezTo>
                  <a:lnTo>
                    <a:pt x="39" y="527"/>
                  </a:lnTo>
                  <a:cubicBezTo>
                    <a:pt x="39" y="538"/>
                    <a:pt x="30" y="547"/>
                    <a:pt x="20" y="547"/>
                  </a:cubicBezTo>
                  <a:cubicBezTo>
                    <a:pt x="9" y="547"/>
                    <a:pt x="0" y="538"/>
                    <a:pt x="0" y="527"/>
                  </a:cubicBezTo>
                  <a:close/>
                  <a:moveTo>
                    <a:pt x="0" y="410"/>
                  </a:moveTo>
                  <a:lnTo>
                    <a:pt x="0" y="371"/>
                  </a:lnTo>
                  <a:cubicBezTo>
                    <a:pt x="0" y="360"/>
                    <a:pt x="9" y="352"/>
                    <a:pt x="20" y="352"/>
                  </a:cubicBezTo>
                  <a:cubicBezTo>
                    <a:pt x="30" y="352"/>
                    <a:pt x="39" y="360"/>
                    <a:pt x="39" y="371"/>
                  </a:cubicBezTo>
                  <a:lnTo>
                    <a:pt x="39" y="410"/>
                  </a:lnTo>
                  <a:cubicBezTo>
                    <a:pt x="39" y="421"/>
                    <a:pt x="30" y="430"/>
                    <a:pt x="20" y="430"/>
                  </a:cubicBezTo>
                  <a:cubicBezTo>
                    <a:pt x="9" y="430"/>
                    <a:pt x="0" y="421"/>
                    <a:pt x="0" y="410"/>
                  </a:cubicBezTo>
                  <a:close/>
                  <a:moveTo>
                    <a:pt x="0" y="293"/>
                  </a:moveTo>
                  <a:lnTo>
                    <a:pt x="0" y="254"/>
                  </a:lnTo>
                  <a:cubicBezTo>
                    <a:pt x="0" y="243"/>
                    <a:pt x="9" y="234"/>
                    <a:pt x="20" y="234"/>
                  </a:cubicBezTo>
                  <a:cubicBezTo>
                    <a:pt x="30" y="234"/>
                    <a:pt x="39" y="243"/>
                    <a:pt x="39" y="254"/>
                  </a:cubicBezTo>
                  <a:lnTo>
                    <a:pt x="39" y="293"/>
                  </a:lnTo>
                  <a:cubicBezTo>
                    <a:pt x="39" y="304"/>
                    <a:pt x="30" y="313"/>
                    <a:pt x="20" y="313"/>
                  </a:cubicBezTo>
                  <a:cubicBezTo>
                    <a:pt x="9" y="313"/>
                    <a:pt x="0" y="304"/>
                    <a:pt x="0" y="293"/>
                  </a:cubicBezTo>
                  <a:close/>
                  <a:moveTo>
                    <a:pt x="0" y="176"/>
                  </a:moveTo>
                  <a:lnTo>
                    <a:pt x="0" y="137"/>
                  </a:lnTo>
                  <a:cubicBezTo>
                    <a:pt x="0" y="126"/>
                    <a:pt x="9" y="117"/>
                    <a:pt x="20" y="117"/>
                  </a:cubicBezTo>
                  <a:cubicBezTo>
                    <a:pt x="30" y="117"/>
                    <a:pt x="39" y="126"/>
                    <a:pt x="39" y="137"/>
                  </a:cubicBezTo>
                  <a:lnTo>
                    <a:pt x="39" y="176"/>
                  </a:lnTo>
                  <a:cubicBezTo>
                    <a:pt x="39" y="187"/>
                    <a:pt x="30" y="195"/>
                    <a:pt x="20" y="195"/>
                  </a:cubicBezTo>
                  <a:cubicBezTo>
                    <a:pt x="9" y="195"/>
                    <a:pt x="0" y="187"/>
                    <a:pt x="0" y="176"/>
                  </a:cubicBezTo>
                  <a:close/>
                  <a:moveTo>
                    <a:pt x="0" y="59"/>
                  </a:moveTo>
                  <a:lnTo>
                    <a:pt x="0" y="20"/>
                  </a:lnTo>
                  <a:cubicBezTo>
                    <a:pt x="0" y="9"/>
                    <a:pt x="9" y="0"/>
                    <a:pt x="20" y="0"/>
                  </a:cubicBezTo>
                  <a:cubicBezTo>
                    <a:pt x="30" y="0"/>
                    <a:pt x="39" y="9"/>
                    <a:pt x="39" y="20"/>
                  </a:cubicBezTo>
                  <a:lnTo>
                    <a:pt x="39" y="59"/>
                  </a:lnTo>
                  <a:cubicBezTo>
                    <a:pt x="39" y="70"/>
                    <a:pt x="30" y="78"/>
                    <a:pt x="20" y="78"/>
                  </a:cubicBezTo>
                  <a:cubicBezTo>
                    <a:pt x="9" y="78"/>
                    <a:pt x="0" y="70"/>
                    <a:pt x="0" y="5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47" name="Freeform 46"/>
            <p:cNvSpPr>
              <a:spLocks/>
            </p:cNvSpPr>
            <p:nvPr/>
          </p:nvSpPr>
          <p:spPr bwMode="auto">
            <a:xfrm>
              <a:off x="10258328" y="4976623"/>
              <a:ext cx="180460" cy="180975"/>
            </a:xfrm>
            <a:custGeom>
              <a:avLst/>
              <a:gdLst>
                <a:gd name="T0" fmla="*/ 76 w 76"/>
                <a:gd name="T1" fmla="*/ 0 h 114"/>
                <a:gd name="T2" fmla="*/ 38 w 76"/>
                <a:gd name="T3" fmla="*/ 114 h 114"/>
                <a:gd name="T4" fmla="*/ 0 w 76"/>
                <a:gd name="T5" fmla="*/ 0 h 114"/>
                <a:gd name="T6" fmla="*/ 76 w 76"/>
                <a:gd name="T7" fmla="*/ 0 h 114"/>
              </a:gdLst>
              <a:ahLst/>
              <a:cxnLst>
                <a:cxn ang="0">
                  <a:pos x="T0" y="T1"/>
                </a:cxn>
                <a:cxn ang="0">
                  <a:pos x="T2" y="T3"/>
                </a:cxn>
                <a:cxn ang="0">
                  <a:pos x="T4" y="T5"/>
                </a:cxn>
                <a:cxn ang="0">
                  <a:pos x="T6" y="T7"/>
                </a:cxn>
              </a:cxnLst>
              <a:rect l="0" t="0" r="r" b="b"/>
              <a:pathLst>
                <a:path w="76" h="114">
                  <a:moveTo>
                    <a:pt x="76" y="0"/>
                  </a:moveTo>
                  <a:lnTo>
                    <a:pt x="38" y="114"/>
                  </a:lnTo>
                  <a:lnTo>
                    <a:pt x="0" y="0"/>
                  </a:lnTo>
                  <a:lnTo>
                    <a:pt x="76"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 name="Rectangle 15"/>
            <p:cNvSpPr>
              <a:spLocks noChangeArrowheads="1"/>
            </p:cNvSpPr>
            <p:nvPr/>
          </p:nvSpPr>
          <p:spPr bwMode="auto">
            <a:xfrm>
              <a:off x="4342628" y="1985257"/>
              <a:ext cx="3358616"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Fixed_Deposit_Processing</a:t>
              </a:r>
              <a:endParaRPr kumimoji="0" lang="en-US" altLang="en-US" sz="2200" b="0" i="0" u="none" strike="noStrike" cap="none" normalizeH="0" baseline="0" dirty="0">
                <a:ln>
                  <a:noFill/>
                </a:ln>
                <a:solidFill>
                  <a:schemeClr val="tx1"/>
                </a:solidFill>
                <a:effectLst/>
                <a:latin typeface="+mn-lt"/>
              </a:endParaRPr>
            </a:p>
          </p:txBody>
        </p:sp>
        <p:sp>
          <p:nvSpPr>
            <p:cNvPr id="59" name="Multidocument 58">
              <a:extLst>
                <a:ext uri="{FF2B5EF4-FFF2-40B4-BE49-F238E27FC236}">
                  <a16:creationId xmlns:a16="http://schemas.microsoft.com/office/drawing/2014/main" id="{DB0598EE-2A4D-8348-A642-22D9F9D6C719}"/>
                </a:ext>
              </a:extLst>
            </p:cNvPr>
            <p:cNvSpPr>
              <a:spLocks noChangeArrowheads="1"/>
            </p:cNvSpPr>
            <p:nvPr/>
          </p:nvSpPr>
          <p:spPr bwMode="auto">
            <a:xfrm>
              <a:off x="3215554" y="5172232"/>
              <a:ext cx="2247763" cy="577850"/>
            </a:xfrm>
            <a:prstGeom prst="flowChartMultidocument">
              <a:avLst/>
            </a:prstGeom>
            <a:noFill/>
            <a:ln w="3175" cap="rnd">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60" name="Multidocument 59">
              <a:extLst>
                <a:ext uri="{FF2B5EF4-FFF2-40B4-BE49-F238E27FC236}">
                  <a16:creationId xmlns:a16="http://schemas.microsoft.com/office/drawing/2014/main" id="{3646DCB0-BFD8-7B4C-99A8-BB688FE188C7}"/>
                </a:ext>
              </a:extLst>
            </p:cNvPr>
            <p:cNvSpPr>
              <a:spLocks noChangeArrowheads="1"/>
            </p:cNvSpPr>
            <p:nvPr/>
          </p:nvSpPr>
          <p:spPr bwMode="auto">
            <a:xfrm>
              <a:off x="6040819" y="5154294"/>
              <a:ext cx="2524073" cy="577850"/>
            </a:xfrm>
            <a:prstGeom prst="flowChartMultidocument">
              <a:avLst/>
            </a:prstGeom>
            <a:noFill/>
            <a:ln w="3175" cap="rnd">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61" name="Multidocument 60">
              <a:extLst>
                <a:ext uri="{FF2B5EF4-FFF2-40B4-BE49-F238E27FC236}">
                  <a16:creationId xmlns:a16="http://schemas.microsoft.com/office/drawing/2014/main" id="{EA633EC8-10DC-274F-8D0E-6CA5D5486C3E}"/>
                </a:ext>
              </a:extLst>
            </p:cNvPr>
            <p:cNvSpPr>
              <a:spLocks noChangeArrowheads="1"/>
            </p:cNvSpPr>
            <p:nvPr/>
          </p:nvSpPr>
          <p:spPr bwMode="auto">
            <a:xfrm>
              <a:off x="9086521" y="5138488"/>
              <a:ext cx="2524073" cy="577850"/>
            </a:xfrm>
            <a:prstGeom prst="flowChartMultidocument">
              <a:avLst/>
            </a:prstGeom>
            <a:noFill/>
            <a:ln w="3175" cap="rnd">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grpSp>
      <p:sp>
        <p:nvSpPr>
          <p:cNvPr id="3" name="Footer Placeholder 2">
            <a:extLst>
              <a:ext uri="{FF2B5EF4-FFF2-40B4-BE49-F238E27FC236}">
                <a16:creationId xmlns:a16="http://schemas.microsoft.com/office/drawing/2014/main" id="{9FD37380-7E94-4F44-86D7-1E9BFAFD327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613555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830679323"/>
              </p:ext>
            </p:extLst>
          </p:nvPr>
        </p:nvGraphicFramePr>
        <p:xfrm>
          <a:off x="349621" y="2464912"/>
          <a:ext cx="11530244" cy="2755112"/>
        </p:xfrm>
        <a:graphic>
          <a:graphicData uri="http://schemas.openxmlformats.org/drawingml/2006/table">
            <a:tbl>
              <a:tblPr firstRow="1" bandRow="1">
                <a:tableStyleId>{5C22544A-7EE6-4342-B048-85BDC9FD1C3A}</a:tableStyleId>
              </a:tblPr>
              <a:tblGrid>
                <a:gridCol w="1021979">
                  <a:extLst>
                    <a:ext uri="{9D8B030D-6E8A-4147-A177-3AD203B41FA5}">
                      <a16:colId xmlns:a16="http://schemas.microsoft.com/office/drawing/2014/main" val="20000"/>
                    </a:ext>
                  </a:extLst>
                </a:gridCol>
                <a:gridCol w="1112561">
                  <a:extLst>
                    <a:ext uri="{9D8B030D-6E8A-4147-A177-3AD203B41FA5}">
                      <a16:colId xmlns:a16="http://schemas.microsoft.com/office/drawing/2014/main" val="20001"/>
                    </a:ext>
                  </a:extLst>
                </a:gridCol>
                <a:gridCol w="1511369">
                  <a:extLst>
                    <a:ext uri="{9D8B030D-6E8A-4147-A177-3AD203B41FA5}">
                      <a16:colId xmlns:a16="http://schemas.microsoft.com/office/drawing/2014/main" val="20002"/>
                    </a:ext>
                  </a:extLst>
                </a:gridCol>
                <a:gridCol w="979832">
                  <a:extLst>
                    <a:ext uri="{9D8B030D-6E8A-4147-A177-3AD203B41FA5}">
                      <a16:colId xmlns:a16="http://schemas.microsoft.com/office/drawing/2014/main" val="20003"/>
                    </a:ext>
                  </a:extLst>
                </a:gridCol>
                <a:gridCol w="1692649">
                  <a:extLst>
                    <a:ext uri="{9D8B030D-6E8A-4147-A177-3AD203B41FA5}">
                      <a16:colId xmlns:a16="http://schemas.microsoft.com/office/drawing/2014/main" val="20004"/>
                    </a:ext>
                  </a:extLst>
                </a:gridCol>
                <a:gridCol w="1124267">
                  <a:extLst>
                    <a:ext uri="{9D8B030D-6E8A-4147-A177-3AD203B41FA5}">
                      <a16:colId xmlns:a16="http://schemas.microsoft.com/office/drawing/2014/main" val="20005"/>
                    </a:ext>
                  </a:extLst>
                </a:gridCol>
                <a:gridCol w="1133061">
                  <a:extLst>
                    <a:ext uri="{9D8B030D-6E8A-4147-A177-3AD203B41FA5}">
                      <a16:colId xmlns:a16="http://schemas.microsoft.com/office/drawing/2014/main" val="20006"/>
                    </a:ext>
                  </a:extLst>
                </a:gridCol>
                <a:gridCol w="1192696">
                  <a:extLst>
                    <a:ext uri="{9D8B030D-6E8A-4147-A177-3AD203B41FA5}">
                      <a16:colId xmlns:a16="http://schemas.microsoft.com/office/drawing/2014/main" val="20007"/>
                    </a:ext>
                  </a:extLst>
                </a:gridCol>
                <a:gridCol w="934278">
                  <a:extLst>
                    <a:ext uri="{9D8B030D-6E8A-4147-A177-3AD203B41FA5}">
                      <a16:colId xmlns:a16="http://schemas.microsoft.com/office/drawing/2014/main" val="20008"/>
                    </a:ext>
                  </a:extLst>
                </a:gridCol>
                <a:gridCol w="827552">
                  <a:extLst>
                    <a:ext uri="{9D8B030D-6E8A-4147-A177-3AD203B41FA5}">
                      <a16:colId xmlns:a16="http://schemas.microsoft.com/office/drawing/2014/main" val="20009"/>
                    </a:ext>
                  </a:extLst>
                </a:gridCol>
              </a:tblGrid>
              <a:tr h="667878">
                <a:tc>
                  <a:txBody>
                    <a:bodyPr/>
                    <a:lstStyle/>
                    <a:p>
                      <a:pPr algn="ctr"/>
                      <a:r>
                        <a:rPr lang="en-US" sz="2000" b="0" i="0" u="none"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Student_Name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DOB</a:t>
                      </a:r>
                    </a:p>
                  </a:txBody>
                  <a:tcPr marL="79178" marR="79178" marT="39589" marB="39589"/>
                </a:tc>
                <a:tc>
                  <a:txBody>
                    <a:bodyPr/>
                    <a:lstStyle/>
                    <a:p>
                      <a:pPr algn="ctr"/>
                      <a:r>
                        <a:rPr lang="en-US" sz="2000" b="0" i="0" u="none"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CourseName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Pre</a:t>
                      </a:r>
                    </a:p>
                    <a:p>
                      <a:pPr algn="ctr"/>
                      <a:r>
                        <a:rPr lang="en-US" sz="2000" b="0" i="0" dirty="0">
                          <a:latin typeface="Arial Narrow" panose="020B0604020202020204" pitchFamily="34" charset="0"/>
                          <a:cs typeface="Arial Narrow" panose="020B0604020202020204" pitchFamily="34" charset="0"/>
                        </a:rPr>
                        <a:t>Requisite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Duration in days</a:t>
                      </a:r>
                    </a:p>
                  </a:txBody>
                  <a:tcPr marL="79178" marR="79178" marT="39589" marB="39589"/>
                </a:tc>
                <a:tc>
                  <a:txBody>
                    <a:bodyPr/>
                    <a:lstStyle/>
                    <a:p>
                      <a:pPr algn="ctr"/>
                      <a:r>
                        <a:rPr lang="en-US" sz="2000" b="0" i="0" u="none" dirty="0">
                          <a:latin typeface="Arial Narrow" panose="020B0604020202020204" pitchFamily="34" charset="0"/>
                          <a:cs typeface="Arial Narrow" panose="020B0604020202020204" pitchFamily="34" charset="0"/>
                        </a:rPr>
                        <a:t>Date </a:t>
                      </a:r>
                      <a:r>
                        <a:rPr lang="en-US" sz="2000" b="0" i="0" u="none" baseline="0" dirty="0">
                          <a:latin typeface="Arial Narrow" panose="020B0604020202020204" pitchFamily="34" charset="0"/>
                          <a:cs typeface="Arial Narrow" panose="020B0604020202020204" pitchFamily="34" charset="0"/>
                        </a:rPr>
                        <a:t>of Exam</a:t>
                      </a:r>
                      <a:endParaRPr lang="en-US" sz="2000" b="0" i="0" u="none"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662916">
                <a:tc>
                  <a:txBody>
                    <a:bodyPr/>
                    <a:lstStyle/>
                    <a:p>
                      <a:pPr algn="ctr"/>
                      <a:r>
                        <a:rPr lang="en-US" sz="20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Tim</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11/4/1985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Physics</a:t>
                      </a:r>
                      <a:r>
                        <a:rPr lang="en-US" sz="2000" b="0" i="0" baseline="0" dirty="0">
                          <a:latin typeface="Arial Narrow" panose="020B0604020202020204" pitchFamily="34" charset="0"/>
                          <a:cs typeface="Arial Narrow" panose="020B0604020202020204" pitchFamily="34" charset="0"/>
                        </a:rPr>
                        <a:t>-Math -Chemistry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Math</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7</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02/11/2015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kumimoji="0" lang="en-US" sz="2000" b="0" i="0" kern="1200" dirty="0">
                          <a:latin typeface="Arial Narrow" panose="020B0604020202020204" pitchFamily="34" charset="0"/>
                          <a:cs typeface="Arial Narrow" panose="020B0604020202020204" pitchFamily="34" charset="0"/>
                        </a:rPr>
                        <a:t>A</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1"/>
                  </a:ext>
                </a:extLst>
              </a:tr>
              <a:tr h="439289">
                <a:tc>
                  <a:txBody>
                    <a:bodyPr/>
                    <a:lstStyle/>
                    <a:p>
                      <a:pPr algn="ctr"/>
                      <a:r>
                        <a:rPr lang="en-US" sz="20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Rob</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10/04/1986</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Physics</a:t>
                      </a:r>
                      <a:r>
                        <a:rPr lang="en-US" sz="2000" b="0" i="0" baseline="0" dirty="0">
                          <a:latin typeface="Arial Narrow" panose="020B0604020202020204" pitchFamily="34" charset="0"/>
                          <a:cs typeface="Arial Narrow" panose="020B0604020202020204" pitchFamily="34" charset="0"/>
                        </a:rPr>
                        <a:t>-Bio-Chemistry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Physics</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8</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21/11/2015 </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marL="0" indent="0" algn="ctr">
                        <a:buNone/>
                      </a:pPr>
                      <a:r>
                        <a:rPr kumimoji="0" lang="en-US" sz="2000" b="0" i="0" kern="1200" dirty="0">
                          <a:latin typeface="Arial Narrow" panose="020B0604020202020204" pitchFamily="34" charset="0"/>
                          <a:cs typeface="Arial Narrow" panose="020B0604020202020204" pitchFamily="34" charset="0"/>
                        </a:rPr>
                        <a:t>A</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2"/>
                  </a:ext>
                </a:extLst>
              </a:tr>
              <a:tr h="474080">
                <a:tc>
                  <a:txBody>
                    <a:bodyPr/>
                    <a:lstStyle/>
                    <a:p>
                      <a:pPr algn="ctr"/>
                      <a:r>
                        <a:rPr lang="en-US" sz="20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Mary</a:t>
                      </a:r>
                    </a:p>
                  </a:txBody>
                  <a:tcPr marL="79178" marR="79178" marT="39589" marB="39589"/>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000" b="0" i="0" dirty="0">
                          <a:latin typeface="Arial Narrow" panose="020B0604020202020204" pitchFamily="34" charset="0"/>
                          <a:cs typeface="Arial Narrow" panose="020B0604020202020204" pitchFamily="34" charset="0"/>
                        </a:rPr>
                        <a:t>11/07/1985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Botany-Zoology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Biology</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10</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12/11/2015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kumimoji="0" lang="en-US" sz="2000" b="0" i="0" kern="1200" dirty="0">
                          <a:latin typeface="Arial Narrow" panose="020B0604020202020204" pitchFamily="34" charset="0"/>
                          <a:cs typeface="Arial Narrow" panose="020B0604020202020204" pitchFamily="34" charset="0"/>
                        </a:rPr>
                        <a:t>B</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3"/>
                  </a:ext>
                </a:extLst>
              </a:tr>
            </a:tbl>
          </a:graphicData>
        </a:graphic>
      </p:graphicFrame>
      <p:sp>
        <p:nvSpPr>
          <p:cNvPr id="6" name="TextBox 5"/>
          <p:cNvSpPr txBox="1"/>
          <p:nvPr/>
        </p:nvSpPr>
        <p:spPr>
          <a:xfrm>
            <a:off x="4074107" y="1647350"/>
            <a:ext cx="4098343" cy="461665"/>
          </a:xfrm>
          <a:prstGeom prst="rect">
            <a:avLst/>
          </a:prstGeom>
          <a:noFill/>
        </p:spPr>
        <p:txBody>
          <a:bodyPr wrap="square" rtlCol="0">
            <a:spAutoFit/>
          </a:bodyPr>
          <a:lstStyle/>
          <a:p>
            <a:r>
              <a:rPr lang="en-US" sz="2400" dirty="0"/>
              <a:t>Student Marks Table in1NF</a:t>
            </a:r>
          </a:p>
        </p:txBody>
      </p:sp>
      <p:sp>
        <p:nvSpPr>
          <p:cNvPr id="2" name="Title 1"/>
          <p:cNvSpPr>
            <a:spLocks noGrp="1"/>
          </p:cNvSpPr>
          <p:nvPr>
            <p:ph type="title"/>
          </p:nvPr>
        </p:nvSpPr>
        <p:spPr/>
        <p:txBody>
          <a:bodyPr>
            <a:normAutofit fontScale="90000"/>
          </a:bodyPr>
          <a:lstStyle/>
          <a:p>
            <a:r>
              <a:rPr lang="en-US" dirty="0"/>
              <a:t>SECOND NORMAL FORM (2NF) </a:t>
            </a:r>
            <a:br>
              <a:rPr lang="en-US" dirty="0"/>
            </a:br>
            <a:endParaRPr lang="en-US" dirty="0"/>
          </a:p>
        </p:txBody>
      </p:sp>
      <p:sp>
        <p:nvSpPr>
          <p:cNvPr id="3" name="Slide Number Placeholder 2">
            <a:extLst>
              <a:ext uri="{FF2B5EF4-FFF2-40B4-BE49-F238E27FC236}">
                <a16:creationId xmlns:a16="http://schemas.microsoft.com/office/drawing/2014/main" id="{F0CC2887-FED7-5F46-9CF1-94EBBAE61BBE}"/>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40</a:t>
            </a:fld>
            <a:endParaRPr lang="en-US" dirty="0"/>
          </a:p>
        </p:txBody>
      </p:sp>
      <p:sp>
        <p:nvSpPr>
          <p:cNvPr id="5" name="Footer Placeholder 4">
            <a:extLst>
              <a:ext uri="{FF2B5EF4-FFF2-40B4-BE49-F238E27FC236}">
                <a16:creationId xmlns:a16="http://schemas.microsoft.com/office/drawing/2014/main" id="{69981021-328D-504A-88BC-AC35ACFAFBE6}"/>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973041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p:txBody>
          <a:bodyPr/>
          <a:lstStyle/>
          <a:p>
            <a:r>
              <a:rPr lang="en-US" dirty="0"/>
              <a:t>Key and Non Key Attributes of Student_marks table</a:t>
            </a:r>
          </a:p>
          <a:p>
            <a:r>
              <a:rPr lang="en-US" dirty="0"/>
              <a:t>{Student#, Course#} : Candidate key </a:t>
            </a:r>
          </a:p>
          <a:p>
            <a:r>
              <a:rPr lang="en-US" dirty="0"/>
              <a:t>Key Attributes: Student#, Course#</a:t>
            </a:r>
          </a:p>
          <a:p>
            <a:r>
              <a:rPr lang="en-US" dirty="0"/>
              <a:t>Non Key Attributes: StudentName, DOB,CourseName, Pre-Requisite, DurationDays, Dateof exam, Marks, Grade</a:t>
            </a:r>
          </a:p>
          <a:p>
            <a:r>
              <a:rPr lang="en-US" dirty="0"/>
              <a:t>Functional dependencies:</a:t>
            </a:r>
          </a:p>
          <a:p>
            <a:endParaRPr lang="en-US" dirty="0"/>
          </a:p>
          <a:p>
            <a:endParaRPr lang="en-US" dirty="0"/>
          </a:p>
        </p:txBody>
      </p:sp>
      <p:sp>
        <p:nvSpPr>
          <p:cNvPr id="2" name="Title 1"/>
          <p:cNvSpPr>
            <a:spLocks noGrp="1"/>
          </p:cNvSpPr>
          <p:nvPr>
            <p:ph type="title"/>
          </p:nvPr>
        </p:nvSpPr>
        <p:spPr/>
        <p:txBody>
          <a:bodyPr>
            <a:normAutofit fontScale="90000"/>
          </a:bodyPr>
          <a:lstStyle/>
          <a:p>
            <a:r>
              <a:rPr lang="en-US" dirty="0"/>
              <a:t>SECOND NORMAL FORM (2NF) </a:t>
            </a:r>
            <a:br>
              <a:rPr lang="en-US" dirty="0"/>
            </a:br>
            <a:endParaRPr lang="en-US" dirty="0"/>
          </a:p>
        </p:txBody>
      </p:sp>
      <p:sp>
        <p:nvSpPr>
          <p:cNvPr id="3" name="Slide Number Placeholder 2">
            <a:extLst>
              <a:ext uri="{FF2B5EF4-FFF2-40B4-BE49-F238E27FC236}">
                <a16:creationId xmlns:a16="http://schemas.microsoft.com/office/drawing/2014/main" id="{E88B71ED-E3A9-0147-94C5-FA7E6ACDF30B}"/>
              </a:ext>
            </a:extLst>
          </p:cNvPr>
          <p:cNvSpPr>
            <a:spLocks noGrp="1"/>
          </p:cNvSpPr>
          <p:nvPr>
            <p:ph type="sldNum" sz="quarter" idx="4"/>
          </p:nvPr>
        </p:nvSpPr>
        <p:spPr/>
        <p:txBody>
          <a:bodyPr/>
          <a:lstStyle/>
          <a:p>
            <a:fld id="{6A7BD299-4115-435C-9390-0BF281B3F2C8}" type="slidenum">
              <a:rPr lang="en-US" smtClean="0"/>
              <a:pPr/>
              <a:t>41</a:t>
            </a:fld>
            <a:endParaRPr lang="en-US" dirty="0"/>
          </a:p>
        </p:txBody>
      </p:sp>
      <p:sp>
        <p:nvSpPr>
          <p:cNvPr id="17" name="TextBox 16"/>
          <p:cNvSpPr txBox="1"/>
          <p:nvPr/>
        </p:nvSpPr>
        <p:spPr>
          <a:xfrm>
            <a:off x="854884" y="3704505"/>
            <a:ext cx="6188529" cy="2616101"/>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91440" lvl="2">
              <a:spcBef>
                <a:spcPts val="600"/>
              </a:spcBef>
              <a:buClr>
                <a:srgbClr val="0070C0"/>
              </a:buClr>
              <a:buSzPct val="120000"/>
            </a:pPr>
            <a:r>
              <a:rPr lang="en-US" altLang="en-US" sz="2400" dirty="0">
                <a:latin typeface="Helvetica LT Std Cond Light" pitchFamily="34" charset="0"/>
              </a:rPr>
              <a:t>Student# ,Course# → Marks</a:t>
            </a:r>
          </a:p>
          <a:p>
            <a:pPr marL="91440" lvl="2">
              <a:spcBef>
                <a:spcPts val="600"/>
              </a:spcBef>
              <a:buClr>
                <a:srgbClr val="0070C0"/>
              </a:buClr>
              <a:buSzPct val="120000"/>
            </a:pPr>
            <a:r>
              <a:rPr lang="en-US" altLang="en-US" sz="2400" dirty="0">
                <a:latin typeface="Helvetica LT Std Cond Light" pitchFamily="34" charset="0"/>
              </a:rPr>
              <a:t>Student#, Course# → Grade</a:t>
            </a:r>
          </a:p>
          <a:p>
            <a:pPr marL="91440" lvl="2">
              <a:spcBef>
                <a:spcPts val="600"/>
              </a:spcBef>
              <a:buClr>
                <a:srgbClr val="0070C0"/>
              </a:buClr>
              <a:buSzPct val="120000"/>
            </a:pPr>
            <a:r>
              <a:rPr lang="en-US" altLang="en-US" sz="2400" dirty="0">
                <a:latin typeface="Helvetica LT Std Cond Light" pitchFamily="34" charset="0"/>
              </a:rPr>
              <a:t>Marks → Grade</a:t>
            </a:r>
          </a:p>
          <a:p>
            <a:pPr marL="91440" lvl="2">
              <a:spcBef>
                <a:spcPts val="600"/>
              </a:spcBef>
              <a:buClr>
                <a:srgbClr val="0070C0"/>
              </a:buClr>
              <a:buSzPct val="120000"/>
            </a:pPr>
            <a:r>
              <a:rPr lang="en-US" altLang="en-US" sz="2400" dirty="0">
                <a:latin typeface="Helvetica LT Std Cond Light" pitchFamily="34" charset="0"/>
              </a:rPr>
              <a:t>Student# → StudentName, DOB</a:t>
            </a:r>
          </a:p>
          <a:p>
            <a:pPr marL="91440" lvl="2">
              <a:spcBef>
                <a:spcPts val="600"/>
              </a:spcBef>
              <a:buClr>
                <a:srgbClr val="0070C0"/>
              </a:buClr>
              <a:buSzPct val="120000"/>
            </a:pPr>
            <a:r>
              <a:rPr lang="en-US" altLang="en-US" sz="2400" dirty="0">
                <a:latin typeface="Helvetica LT Std Cond Light" pitchFamily="34" charset="0"/>
              </a:rPr>
              <a:t>Course# → CourseName, Pre-Requisite, DurationDays, Dateof exam</a:t>
            </a:r>
          </a:p>
        </p:txBody>
      </p:sp>
      <p:sp>
        <p:nvSpPr>
          <p:cNvPr id="19" name="Rounded Rectangle 18"/>
          <p:cNvSpPr/>
          <p:nvPr/>
        </p:nvSpPr>
        <p:spPr>
          <a:xfrm>
            <a:off x="471691" y="5029058"/>
            <a:ext cx="5852909" cy="1308051"/>
          </a:xfrm>
          <a:prstGeom prst="roundRect">
            <a:avLst>
              <a:gd name="adj" fmla="val 7576"/>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p:cNvSpPr/>
          <p:nvPr/>
        </p:nvSpPr>
        <p:spPr>
          <a:xfrm>
            <a:off x="8757142" y="5037653"/>
            <a:ext cx="3282458" cy="125336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sz="2400" dirty="0">
                <a:solidFill>
                  <a:schemeClr val="tx1"/>
                </a:solidFill>
                <a:latin typeface="Arial Narrow" panose="020B0604020202020204" pitchFamily="34" charset="0"/>
                <a:cs typeface="Arial Narrow" panose="020B0604020202020204" pitchFamily="34" charset="0"/>
              </a:rPr>
              <a:t>Split/Decompose the tables to remove partial dependencies</a:t>
            </a:r>
          </a:p>
        </p:txBody>
      </p:sp>
      <p:cxnSp>
        <p:nvCxnSpPr>
          <p:cNvPr id="21" name="Straight Arrow Connector 20"/>
          <p:cNvCxnSpPr/>
          <p:nvPr/>
        </p:nvCxnSpPr>
        <p:spPr>
          <a:xfrm>
            <a:off x="8293376" y="5767878"/>
            <a:ext cx="443788" cy="0"/>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2" name="Right Brace 21"/>
          <p:cNvSpPr/>
          <p:nvPr/>
        </p:nvSpPr>
        <p:spPr>
          <a:xfrm>
            <a:off x="5945888" y="5012555"/>
            <a:ext cx="709449" cy="1308051"/>
          </a:xfrm>
          <a:prstGeom prst="rightBrace">
            <a:avLst/>
          </a:prstGeom>
          <a:ln w="28575">
            <a:solidFill>
              <a:srgbClr val="0099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24" name="Rounded Rectangle 23"/>
          <p:cNvSpPr/>
          <p:nvPr/>
        </p:nvSpPr>
        <p:spPr>
          <a:xfrm>
            <a:off x="6576089" y="5056033"/>
            <a:ext cx="1741213" cy="12158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Partial Dependency with the Key attribute</a:t>
            </a:r>
            <a:endParaRPr lang="en-IN" dirty="0"/>
          </a:p>
        </p:txBody>
      </p:sp>
      <p:sp>
        <p:nvSpPr>
          <p:cNvPr id="5" name="Footer Placeholder 4">
            <a:extLst>
              <a:ext uri="{FF2B5EF4-FFF2-40B4-BE49-F238E27FC236}">
                <a16:creationId xmlns:a16="http://schemas.microsoft.com/office/drawing/2014/main" id="{41CF17B6-F687-6540-8B4F-571D64A9094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682484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7">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2" grpId="0" animBg="1"/>
      <p:bldP spid="24"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3"/>
          <p:cNvSpPr txBox="1">
            <a:spLocks noChangeArrowheads="1"/>
          </p:cNvSpPr>
          <p:nvPr/>
        </p:nvSpPr>
        <p:spPr>
          <a:xfrm>
            <a:off x="96046" y="1110530"/>
            <a:ext cx="11753632" cy="5046269"/>
          </a:xfrm>
          <a:prstGeom prst="rect">
            <a:avLst/>
          </a:prstGeom>
        </p:spPr>
        <p:txBody>
          <a:bodyPr lIns="0" tIns="0"/>
          <a:lstStyle>
            <a:lvl1pPr marL="329984" indent="-329984" algn="l" defTabSz="527975" rtl="0" eaLnBrk="1" latinLnBrk="0" hangingPunct="1">
              <a:spcBef>
                <a:spcPct val="20000"/>
              </a:spcBef>
              <a:spcAft>
                <a:spcPts val="693"/>
              </a:spcAft>
              <a:buClr>
                <a:schemeClr val="accent1">
                  <a:lumMod val="75000"/>
                </a:schemeClr>
              </a:buClr>
              <a:buSzPct val="145000"/>
              <a:buFont typeface="Arial"/>
              <a:buChar char="•"/>
              <a:defRPr sz="2772" kern="1200" cap="none">
                <a:solidFill>
                  <a:schemeClr val="tx1"/>
                </a:solidFill>
                <a:effectLst/>
                <a:latin typeface="+mn-lt"/>
                <a:ea typeface="+mn-ea"/>
                <a:cs typeface="+mn-cs"/>
              </a:defRPr>
            </a:lvl1pPr>
            <a:lvl2pPr marL="857959" indent="-329984" algn="l" defTabSz="527975" rtl="0" eaLnBrk="1" latinLnBrk="0" hangingPunct="1">
              <a:spcBef>
                <a:spcPct val="20000"/>
              </a:spcBef>
              <a:spcAft>
                <a:spcPts val="693"/>
              </a:spcAft>
              <a:buClr>
                <a:schemeClr val="accent1">
                  <a:lumMod val="75000"/>
                </a:schemeClr>
              </a:buClr>
              <a:buSzPct val="145000"/>
              <a:buFont typeface="Arial"/>
              <a:buChar char="•"/>
              <a:defRPr sz="2310" kern="1200" cap="none">
                <a:solidFill>
                  <a:schemeClr val="tx1"/>
                </a:solidFill>
                <a:effectLst/>
                <a:latin typeface="+mn-lt"/>
                <a:ea typeface="+mn-ea"/>
                <a:cs typeface="+mn-cs"/>
              </a:defRPr>
            </a:lvl2pPr>
            <a:lvl3pPr marL="1385933" indent="-329984" algn="l" defTabSz="527975" rtl="0" eaLnBrk="1" latinLnBrk="0" hangingPunct="1">
              <a:spcBef>
                <a:spcPct val="20000"/>
              </a:spcBef>
              <a:spcAft>
                <a:spcPts val="693"/>
              </a:spcAft>
              <a:buClr>
                <a:schemeClr val="accent1">
                  <a:lumMod val="75000"/>
                </a:schemeClr>
              </a:buClr>
              <a:buSzPct val="145000"/>
              <a:buFont typeface="Arial"/>
              <a:buChar char="•"/>
              <a:defRPr sz="2079" kern="1200" cap="none">
                <a:solidFill>
                  <a:schemeClr val="tx1"/>
                </a:solidFill>
                <a:effectLst/>
                <a:latin typeface="+mn-lt"/>
                <a:ea typeface="+mn-ea"/>
                <a:cs typeface="+mn-cs"/>
              </a:defRPr>
            </a:lvl3pPr>
            <a:lvl4pPr marL="1781914" indent="-197990" algn="l" defTabSz="527975" rtl="0" eaLnBrk="1" latinLnBrk="0" hangingPunct="1">
              <a:spcBef>
                <a:spcPct val="20000"/>
              </a:spcBef>
              <a:spcAft>
                <a:spcPts val="693"/>
              </a:spcAft>
              <a:buClr>
                <a:schemeClr val="accent1">
                  <a:lumMod val="75000"/>
                </a:schemeClr>
              </a:buClr>
              <a:buSzPct val="145000"/>
              <a:buFont typeface="Arial"/>
              <a:buChar char="•"/>
              <a:defRPr sz="1848" kern="1200" cap="none">
                <a:solidFill>
                  <a:schemeClr val="tx1"/>
                </a:solidFill>
                <a:effectLst/>
                <a:latin typeface="+mn-lt"/>
                <a:ea typeface="+mn-ea"/>
                <a:cs typeface="+mn-cs"/>
              </a:defRPr>
            </a:lvl4pPr>
            <a:lvl5pPr marL="2309889" indent="-197990"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5pPr>
            <a:lvl6pPr marL="2903860" indent="-263987"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6pPr>
            <a:lvl7pPr marL="3431835" indent="-263987"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7pPr>
            <a:lvl8pPr marL="3959809" indent="-263987"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8pPr>
            <a:lvl9pPr marL="4487784" indent="-263987"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9pPr>
          </a:lstStyle>
          <a:p>
            <a:pPr>
              <a:spcBef>
                <a:spcPct val="0"/>
              </a:spcBef>
              <a:buClrTx/>
              <a:buFont typeface="Wingdings" panose="05000000000000000000" pitchFamily="2" charset="2"/>
              <a:buNone/>
            </a:pPr>
            <a:r>
              <a:rPr lang="en-US" altLang="en-US" sz="2078" dirty="0">
                <a:solidFill>
                  <a:srgbClr val="0070C0"/>
                </a:solidFill>
              </a:rPr>
              <a:t> </a:t>
            </a:r>
            <a:endParaRPr lang="en-US" altLang="en-US" sz="1559" dirty="0"/>
          </a:p>
        </p:txBody>
      </p:sp>
      <p:graphicFrame>
        <p:nvGraphicFramePr>
          <p:cNvPr id="25" name="Table 24"/>
          <p:cNvGraphicFramePr>
            <a:graphicFrameLocks noGrp="1"/>
          </p:cNvGraphicFramePr>
          <p:nvPr>
            <p:extLst>
              <p:ext uri="{D42A27DB-BD31-4B8C-83A1-F6EECF244321}">
                <p14:modId xmlns:p14="http://schemas.microsoft.com/office/powerpoint/2010/main" val="471132473"/>
              </p:ext>
            </p:extLst>
          </p:nvPr>
        </p:nvGraphicFramePr>
        <p:xfrm>
          <a:off x="198145" y="1932114"/>
          <a:ext cx="6151770" cy="1718792"/>
        </p:xfrm>
        <a:graphic>
          <a:graphicData uri="http://schemas.openxmlformats.org/drawingml/2006/table">
            <a:tbl>
              <a:tblPr firstRow="1" bandRow="1">
                <a:tableStyleId>{5C22544A-7EE6-4342-B048-85BDC9FD1C3A}</a:tableStyleId>
              </a:tblPr>
              <a:tblGrid>
                <a:gridCol w="1928508">
                  <a:extLst>
                    <a:ext uri="{9D8B030D-6E8A-4147-A177-3AD203B41FA5}">
                      <a16:colId xmlns:a16="http://schemas.microsoft.com/office/drawing/2014/main" val="20000"/>
                    </a:ext>
                  </a:extLst>
                </a:gridCol>
                <a:gridCol w="2224891">
                  <a:extLst>
                    <a:ext uri="{9D8B030D-6E8A-4147-A177-3AD203B41FA5}">
                      <a16:colId xmlns:a16="http://schemas.microsoft.com/office/drawing/2014/main" val="20001"/>
                    </a:ext>
                  </a:extLst>
                </a:gridCol>
                <a:gridCol w="1998371">
                  <a:extLst>
                    <a:ext uri="{9D8B030D-6E8A-4147-A177-3AD203B41FA5}">
                      <a16:colId xmlns:a16="http://schemas.microsoft.com/office/drawing/2014/main" val="20002"/>
                    </a:ext>
                  </a:extLst>
                </a:gridCol>
              </a:tblGrid>
              <a:tr h="422285">
                <a:tc>
                  <a:txBody>
                    <a:bodyPr/>
                    <a:lstStyle/>
                    <a:p>
                      <a:pPr algn="ctr"/>
                      <a:r>
                        <a:rPr lang="en-US" sz="2300" b="0" i="0" u="sng"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Student_Name</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Date Of</a:t>
                      </a:r>
                      <a:r>
                        <a:rPr lang="en-US" sz="2300" b="0" i="0" baseline="0" dirty="0">
                          <a:latin typeface="Arial Narrow" panose="020B0604020202020204" pitchFamily="34" charset="0"/>
                          <a:cs typeface="Arial Narrow" panose="020B0604020202020204" pitchFamily="34" charset="0"/>
                        </a:rPr>
                        <a:t> Birth</a:t>
                      </a:r>
                      <a:endParaRPr lang="en-US" sz="23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0"/>
                  </a:ext>
                </a:extLst>
              </a:tr>
              <a:tr h="422285">
                <a:tc>
                  <a:txBody>
                    <a:bodyPr/>
                    <a:lstStyle/>
                    <a:p>
                      <a:pPr algn="ctr"/>
                      <a:r>
                        <a:rPr lang="en-US" sz="23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Tim</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11/4/1985</a:t>
                      </a:r>
                    </a:p>
                  </a:txBody>
                  <a:tcPr marL="79178" marR="79178" marT="39589" marB="39589"/>
                </a:tc>
                <a:extLst>
                  <a:ext uri="{0D108BD9-81ED-4DB2-BD59-A6C34878D82A}">
                    <a16:rowId xmlns:a16="http://schemas.microsoft.com/office/drawing/2014/main" val="10001"/>
                  </a:ext>
                </a:extLst>
              </a:tr>
              <a:tr h="422285">
                <a:tc>
                  <a:txBody>
                    <a:bodyPr/>
                    <a:lstStyle/>
                    <a:p>
                      <a:pPr algn="ctr"/>
                      <a:r>
                        <a:rPr lang="en-US" sz="23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Rob</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10/04/1986</a:t>
                      </a:r>
                    </a:p>
                  </a:txBody>
                  <a:tcPr marL="79178" marR="79178" marT="39589" marB="39589"/>
                </a:tc>
                <a:extLst>
                  <a:ext uri="{0D108BD9-81ED-4DB2-BD59-A6C34878D82A}">
                    <a16:rowId xmlns:a16="http://schemas.microsoft.com/office/drawing/2014/main" val="10002"/>
                  </a:ext>
                </a:extLst>
              </a:tr>
              <a:tr h="422285">
                <a:tc>
                  <a:txBody>
                    <a:bodyPr/>
                    <a:lstStyle/>
                    <a:p>
                      <a:pPr algn="ctr"/>
                      <a:r>
                        <a:rPr lang="en-US" sz="23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Mary</a:t>
                      </a:r>
                    </a:p>
                  </a:txBody>
                  <a:tcPr marL="79178" marR="79178" marT="39589" marB="39589"/>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300" b="0" i="0" dirty="0">
                          <a:latin typeface="Arial Narrow" panose="020B0604020202020204" pitchFamily="34" charset="0"/>
                          <a:cs typeface="Arial Narrow" panose="020B0604020202020204" pitchFamily="34" charset="0"/>
                        </a:rPr>
                        <a:t>11/07/1985</a:t>
                      </a:r>
                    </a:p>
                  </a:txBody>
                  <a:tcPr marL="79178" marR="79178" marT="39589" marB="39589"/>
                </a:tc>
                <a:extLst>
                  <a:ext uri="{0D108BD9-81ED-4DB2-BD59-A6C34878D82A}">
                    <a16:rowId xmlns:a16="http://schemas.microsoft.com/office/drawing/2014/main" val="10003"/>
                  </a:ext>
                </a:extLst>
              </a:tr>
            </a:tbl>
          </a:graphicData>
        </a:graphic>
      </p:graphicFrame>
      <p:graphicFrame>
        <p:nvGraphicFramePr>
          <p:cNvPr id="26" name="Table 25"/>
          <p:cNvGraphicFramePr>
            <a:graphicFrameLocks noGrp="1"/>
          </p:cNvGraphicFramePr>
          <p:nvPr>
            <p:extLst>
              <p:ext uri="{D42A27DB-BD31-4B8C-83A1-F6EECF244321}">
                <p14:modId xmlns:p14="http://schemas.microsoft.com/office/powerpoint/2010/main" val="704340837"/>
              </p:ext>
            </p:extLst>
          </p:nvPr>
        </p:nvGraphicFramePr>
        <p:xfrm>
          <a:off x="396121" y="4198764"/>
          <a:ext cx="11319629" cy="1927093"/>
        </p:xfrm>
        <a:graphic>
          <a:graphicData uri="http://schemas.openxmlformats.org/drawingml/2006/table">
            <a:tbl>
              <a:tblPr firstRow="1" bandRow="1">
                <a:tableStyleId>{5C22544A-7EE6-4342-B048-85BDC9FD1C3A}</a:tableStyleId>
              </a:tblPr>
              <a:tblGrid>
                <a:gridCol w="1293531">
                  <a:extLst>
                    <a:ext uri="{9D8B030D-6E8A-4147-A177-3AD203B41FA5}">
                      <a16:colId xmlns:a16="http://schemas.microsoft.com/office/drawing/2014/main" val="20000"/>
                    </a:ext>
                  </a:extLst>
                </a:gridCol>
                <a:gridCol w="2961861">
                  <a:extLst>
                    <a:ext uri="{9D8B030D-6E8A-4147-A177-3AD203B41FA5}">
                      <a16:colId xmlns:a16="http://schemas.microsoft.com/office/drawing/2014/main" val="20001"/>
                    </a:ext>
                  </a:extLst>
                </a:gridCol>
                <a:gridCol w="2927242">
                  <a:extLst>
                    <a:ext uri="{9D8B030D-6E8A-4147-A177-3AD203B41FA5}">
                      <a16:colId xmlns:a16="http://schemas.microsoft.com/office/drawing/2014/main" val="20002"/>
                    </a:ext>
                  </a:extLst>
                </a:gridCol>
                <a:gridCol w="1982688">
                  <a:extLst>
                    <a:ext uri="{9D8B030D-6E8A-4147-A177-3AD203B41FA5}">
                      <a16:colId xmlns:a16="http://schemas.microsoft.com/office/drawing/2014/main" val="20003"/>
                    </a:ext>
                  </a:extLst>
                </a:gridCol>
                <a:gridCol w="2154307">
                  <a:extLst>
                    <a:ext uri="{9D8B030D-6E8A-4147-A177-3AD203B41FA5}">
                      <a16:colId xmlns:a16="http://schemas.microsoft.com/office/drawing/2014/main" val="20004"/>
                    </a:ext>
                  </a:extLst>
                </a:gridCol>
              </a:tblGrid>
              <a:tr h="432868">
                <a:tc>
                  <a:txBody>
                    <a:bodyPr/>
                    <a:lstStyle/>
                    <a:p>
                      <a:pPr algn="ctr"/>
                      <a:r>
                        <a:rPr lang="en-US" sz="2300" b="0" i="0" u="sng" kern="1200" dirty="0">
                          <a:solidFill>
                            <a:schemeClr val="lt1"/>
                          </a:solidFill>
                          <a:latin typeface="Arial Narrow" panose="020B0604020202020204" pitchFamily="34" charset="0"/>
                          <a:ea typeface="+mn-ea"/>
                          <a:cs typeface="Arial Narrow" panose="020B0604020202020204" pitchFamily="34" charset="0"/>
                        </a:rPr>
                        <a:t>Course#</a:t>
                      </a:r>
                    </a:p>
                  </a:txBody>
                  <a:tcPr marL="79178" marR="79178" marT="39589" marB="39589"/>
                </a:tc>
                <a:tc>
                  <a:txBody>
                    <a:bodyPr/>
                    <a:lstStyle/>
                    <a:p>
                      <a:pPr algn="ctr"/>
                      <a:r>
                        <a:rPr lang="en-US" sz="2300" b="0" i="0" kern="1200" dirty="0">
                          <a:solidFill>
                            <a:schemeClr val="lt1"/>
                          </a:solidFill>
                          <a:latin typeface="Arial Narrow" panose="020B0604020202020204" pitchFamily="34" charset="0"/>
                          <a:ea typeface="+mn-ea"/>
                          <a:cs typeface="Arial Narrow" panose="020B0604020202020204" pitchFamily="34" charset="0"/>
                        </a:rPr>
                        <a:t>CourseName</a:t>
                      </a:r>
                    </a:p>
                  </a:txBody>
                  <a:tcPr marL="79178" marR="79178" marT="39589" marB="39589"/>
                </a:tc>
                <a:tc>
                  <a:txBody>
                    <a:bodyPr/>
                    <a:lstStyle/>
                    <a:p>
                      <a:pPr algn="ctr"/>
                      <a:r>
                        <a:rPr lang="en-US" sz="2300" b="0" i="0" kern="1200" dirty="0">
                          <a:solidFill>
                            <a:schemeClr val="lt1"/>
                          </a:solidFill>
                          <a:latin typeface="Arial Narrow" panose="020B0604020202020204" pitchFamily="34" charset="0"/>
                          <a:ea typeface="+mn-ea"/>
                          <a:cs typeface="Arial Narrow" panose="020B0604020202020204" pitchFamily="34" charset="0"/>
                        </a:rPr>
                        <a:t>Prerequisite</a:t>
                      </a:r>
                    </a:p>
                  </a:txBody>
                  <a:tcPr marL="79178" marR="79178" marT="39589" marB="39589"/>
                </a:tc>
                <a:tc>
                  <a:txBody>
                    <a:bodyPr/>
                    <a:lstStyle/>
                    <a:p>
                      <a:pPr algn="ctr"/>
                      <a:r>
                        <a:rPr lang="en-US" sz="2300" b="0" i="0" kern="1200" dirty="0">
                          <a:solidFill>
                            <a:schemeClr val="lt1"/>
                          </a:solidFill>
                          <a:latin typeface="Arial Narrow" panose="020B0604020202020204" pitchFamily="34" charset="0"/>
                          <a:ea typeface="+mn-ea"/>
                          <a:cs typeface="Arial Narrow" panose="020B0604020202020204" pitchFamily="34" charset="0"/>
                        </a:rPr>
                        <a:t>Durationindays</a:t>
                      </a:r>
                    </a:p>
                  </a:txBody>
                  <a:tcPr marL="79178" marR="79178" marT="39589" marB="39589"/>
                </a:tc>
                <a:tc>
                  <a:txBody>
                    <a:bodyPr/>
                    <a:lstStyle/>
                    <a:p>
                      <a:pPr algn="ctr"/>
                      <a:r>
                        <a:rPr lang="en-US" sz="2300" b="0" i="0" kern="1200" dirty="0">
                          <a:solidFill>
                            <a:schemeClr val="lt1"/>
                          </a:solidFill>
                          <a:latin typeface="Arial Narrow" panose="020B0604020202020204" pitchFamily="34" charset="0"/>
                          <a:ea typeface="+mn-ea"/>
                          <a:cs typeface="Arial Narrow" panose="020B0604020202020204" pitchFamily="34" charset="0"/>
                        </a:rPr>
                        <a:t>Date Of Exam</a:t>
                      </a:r>
                    </a:p>
                  </a:txBody>
                  <a:tcPr marL="79178" marR="79178" marT="39589" marB="39589"/>
                </a:tc>
                <a:extLst>
                  <a:ext uri="{0D108BD9-81ED-4DB2-BD59-A6C34878D82A}">
                    <a16:rowId xmlns:a16="http://schemas.microsoft.com/office/drawing/2014/main" val="10000"/>
                  </a:ext>
                </a:extLst>
              </a:tr>
              <a:tr h="498075">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M1</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Physics-Math-Chemistry</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Basic Math</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7</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02/11/2015</a:t>
                      </a:r>
                    </a:p>
                  </a:txBody>
                  <a:tcPr marL="79178" marR="79178" marT="39589" marB="39589"/>
                </a:tc>
                <a:extLst>
                  <a:ext uri="{0D108BD9-81ED-4DB2-BD59-A6C34878D82A}">
                    <a16:rowId xmlns:a16="http://schemas.microsoft.com/office/drawing/2014/main" val="10001"/>
                  </a:ext>
                </a:extLst>
              </a:tr>
              <a:tr h="498075">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M4</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Physics-Bio-Chemistry</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Basic Physics</a:t>
                      </a:r>
                    </a:p>
                  </a:txBody>
                  <a:tcPr marL="79178" marR="79178" marT="39589" marB="39589"/>
                </a:tc>
                <a:tc>
                  <a:txBody>
                    <a:bodyPr/>
                    <a:lstStyle/>
                    <a:p>
                      <a:pPr marL="0" indent="0" algn="ctr" defTabSz="527975" rtl="0" eaLnBrk="1" latinLnBrk="0" hangingPunct="1">
                        <a:buNone/>
                      </a:pPr>
                      <a:r>
                        <a:rPr lang="en-US" sz="2300" b="0" i="0" kern="1200" dirty="0">
                          <a:solidFill>
                            <a:schemeClr val="dk1"/>
                          </a:solidFill>
                          <a:latin typeface="Arial Narrow" panose="020B0604020202020204" pitchFamily="34" charset="0"/>
                          <a:ea typeface="+mn-ea"/>
                          <a:cs typeface="Arial Narrow" panose="020B0604020202020204" pitchFamily="34" charset="0"/>
                        </a:rPr>
                        <a:t>8</a:t>
                      </a:r>
                    </a:p>
                  </a:txBody>
                  <a:tcPr marL="79178" marR="79178" marT="39589" marB="39589"/>
                </a:tc>
                <a:tc>
                  <a:txBody>
                    <a:bodyPr/>
                    <a:lstStyle/>
                    <a:p>
                      <a:pPr marL="0" indent="0" algn="ctr" defTabSz="527975" rtl="0" eaLnBrk="1" latinLnBrk="0" hangingPunct="1">
                        <a:buNone/>
                      </a:pPr>
                      <a:r>
                        <a:rPr lang="en-US" sz="2300" b="0" i="0" kern="1200" dirty="0">
                          <a:solidFill>
                            <a:schemeClr val="dk1"/>
                          </a:solidFill>
                          <a:latin typeface="Arial Narrow" panose="020B0604020202020204" pitchFamily="34" charset="0"/>
                          <a:ea typeface="+mn-ea"/>
                          <a:cs typeface="Arial Narrow" panose="020B0604020202020204" pitchFamily="34" charset="0"/>
                        </a:rPr>
                        <a:t>21/11/2015 </a:t>
                      </a:r>
                    </a:p>
                  </a:txBody>
                  <a:tcPr marL="79178" marR="79178" marT="39589" marB="39589"/>
                </a:tc>
                <a:extLst>
                  <a:ext uri="{0D108BD9-81ED-4DB2-BD59-A6C34878D82A}">
                    <a16:rowId xmlns:a16="http://schemas.microsoft.com/office/drawing/2014/main" val="10002"/>
                  </a:ext>
                </a:extLst>
              </a:tr>
              <a:tr h="498075">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B3</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Botany-Zoology</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Basic Biology</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10</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12/11/2015</a:t>
                      </a:r>
                    </a:p>
                  </a:txBody>
                  <a:tcPr marL="79178" marR="79178" marT="39589" marB="39589"/>
                </a:tc>
                <a:extLst>
                  <a:ext uri="{0D108BD9-81ED-4DB2-BD59-A6C34878D82A}">
                    <a16:rowId xmlns:a16="http://schemas.microsoft.com/office/drawing/2014/main" val="10003"/>
                  </a:ext>
                </a:extLst>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2386829914"/>
              </p:ext>
            </p:extLst>
          </p:nvPr>
        </p:nvGraphicFramePr>
        <p:xfrm>
          <a:off x="6452311" y="1931351"/>
          <a:ext cx="5569289" cy="1726861"/>
        </p:xfrm>
        <a:graphic>
          <a:graphicData uri="http://schemas.openxmlformats.org/drawingml/2006/table">
            <a:tbl>
              <a:tblPr firstRow="1" bandRow="1">
                <a:tableStyleId>{5C22544A-7EE6-4342-B048-85BDC9FD1C3A}</a:tableStyleId>
              </a:tblPr>
              <a:tblGrid>
                <a:gridCol w="1536036">
                  <a:extLst>
                    <a:ext uri="{9D8B030D-6E8A-4147-A177-3AD203B41FA5}">
                      <a16:colId xmlns:a16="http://schemas.microsoft.com/office/drawing/2014/main" val="20000"/>
                    </a:ext>
                  </a:extLst>
                </a:gridCol>
                <a:gridCol w="1308512">
                  <a:extLst>
                    <a:ext uri="{9D8B030D-6E8A-4147-A177-3AD203B41FA5}">
                      <a16:colId xmlns:a16="http://schemas.microsoft.com/office/drawing/2014/main" val="20001"/>
                    </a:ext>
                  </a:extLst>
                </a:gridCol>
                <a:gridCol w="1213995">
                  <a:extLst>
                    <a:ext uri="{9D8B030D-6E8A-4147-A177-3AD203B41FA5}">
                      <a16:colId xmlns:a16="http://schemas.microsoft.com/office/drawing/2014/main" val="20002"/>
                    </a:ext>
                  </a:extLst>
                </a:gridCol>
                <a:gridCol w="1510746">
                  <a:extLst>
                    <a:ext uri="{9D8B030D-6E8A-4147-A177-3AD203B41FA5}">
                      <a16:colId xmlns:a16="http://schemas.microsoft.com/office/drawing/2014/main" val="20003"/>
                    </a:ext>
                  </a:extLst>
                </a:gridCol>
              </a:tblGrid>
              <a:tr h="437767">
                <a:tc>
                  <a:txBody>
                    <a:bodyPr/>
                    <a:lstStyle/>
                    <a:p>
                      <a:pPr algn="ctr"/>
                      <a:r>
                        <a:rPr lang="en-US" sz="2300" b="0" i="0" u="sng"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300" b="0" i="0" u="sng"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426199">
                <a:tc>
                  <a:txBody>
                    <a:bodyPr/>
                    <a:lstStyle/>
                    <a:p>
                      <a:pPr algn="ctr"/>
                      <a:r>
                        <a:rPr lang="en-US" sz="23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kumimoji="0" lang="en-US" sz="2300" b="0" i="0" kern="1200" dirty="0">
                          <a:latin typeface="Arial Narrow" panose="020B0604020202020204" pitchFamily="34" charset="0"/>
                          <a:cs typeface="Arial Narrow" panose="020B0604020202020204" pitchFamily="34" charset="0"/>
                        </a:rPr>
                        <a:t>A</a:t>
                      </a:r>
                      <a:endParaRPr lang="en-US" sz="23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1"/>
                  </a:ext>
                </a:extLst>
              </a:tr>
              <a:tr h="426199">
                <a:tc>
                  <a:txBody>
                    <a:bodyPr/>
                    <a:lstStyle/>
                    <a:p>
                      <a:pPr algn="ctr"/>
                      <a:r>
                        <a:rPr lang="en-US" sz="23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indent="0" algn="ctr">
                        <a:buNone/>
                      </a:pPr>
                      <a:r>
                        <a:rPr lang="en-US" sz="23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marL="0" indent="0" algn="ctr">
                        <a:buNone/>
                      </a:pPr>
                      <a:r>
                        <a:rPr kumimoji="0" lang="en-US" sz="2300" b="0" i="0" kern="1200" dirty="0">
                          <a:latin typeface="Arial Narrow" panose="020B0604020202020204" pitchFamily="34" charset="0"/>
                          <a:cs typeface="Arial Narrow" panose="020B0604020202020204" pitchFamily="34" charset="0"/>
                        </a:rPr>
                        <a:t>A</a:t>
                      </a:r>
                      <a:endParaRPr lang="en-US" sz="23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2"/>
                  </a:ext>
                </a:extLst>
              </a:tr>
              <a:tr h="426199">
                <a:tc>
                  <a:txBody>
                    <a:bodyPr/>
                    <a:lstStyle/>
                    <a:p>
                      <a:pPr algn="ctr"/>
                      <a:r>
                        <a:rPr lang="en-US" sz="23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kumimoji="0" lang="en-US" sz="2300" b="0" i="0" kern="1200" dirty="0">
                          <a:latin typeface="Arial Narrow" panose="020B0604020202020204" pitchFamily="34" charset="0"/>
                          <a:cs typeface="Arial Narrow" panose="020B0604020202020204" pitchFamily="34" charset="0"/>
                        </a:rPr>
                        <a:t>B</a:t>
                      </a:r>
                      <a:endParaRPr lang="en-US" sz="23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3"/>
                  </a:ext>
                </a:extLst>
              </a:tr>
            </a:tbl>
          </a:graphicData>
        </a:graphic>
      </p:graphicFrame>
      <p:sp>
        <p:nvSpPr>
          <p:cNvPr id="31" name="TextBox 30"/>
          <p:cNvSpPr txBox="1"/>
          <p:nvPr/>
        </p:nvSpPr>
        <p:spPr>
          <a:xfrm>
            <a:off x="7978711" y="1470355"/>
            <a:ext cx="2270190" cy="400110"/>
          </a:xfrm>
          <a:prstGeom prst="rect">
            <a:avLst/>
          </a:prstGeom>
          <a:noFill/>
        </p:spPr>
        <p:txBody>
          <a:bodyPr wrap="square" rtlCol="0">
            <a:spAutoFit/>
          </a:bodyPr>
          <a:lstStyle/>
          <a:p>
            <a:pPr algn="ctr"/>
            <a:r>
              <a:rPr lang="en-US" sz="2000" dirty="0">
                <a:latin typeface="Arial Narrow" panose="020B0604020202020204" pitchFamily="34" charset="0"/>
                <a:cs typeface="Arial Narrow" panose="020B0604020202020204" pitchFamily="34" charset="0"/>
              </a:rPr>
              <a:t>Result Table </a:t>
            </a:r>
          </a:p>
        </p:txBody>
      </p:sp>
      <p:sp>
        <p:nvSpPr>
          <p:cNvPr id="32" name="TextBox 31"/>
          <p:cNvSpPr txBox="1"/>
          <p:nvPr/>
        </p:nvSpPr>
        <p:spPr>
          <a:xfrm>
            <a:off x="2318498" y="1480342"/>
            <a:ext cx="1911064" cy="400110"/>
          </a:xfrm>
          <a:prstGeom prst="rect">
            <a:avLst/>
          </a:prstGeom>
          <a:noFill/>
        </p:spPr>
        <p:txBody>
          <a:bodyPr wrap="square" rtlCol="0">
            <a:spAutoFit/>
          </a:bodyPr>
          <a:lstStyle/>
          <a:p>
            <a:pPr algn="ctr"/>
            <a:r>
              <a:rPr lang="en-US" sz="2000" dirty="0">
                <a:latin typeface="Arial Narrow" panose="020B0604020202020204" pitchFamily="34" charset="0"/>
                <a:cs typeface="Arial Narrow" panose="020B0604020202020204" pitchFamily="34" charset="0"/>
              </a:rPr>
              <a:t>Student Table </a:t>
            </a:r>
          </a:p>
        </p:txBody>
      </p:sp>
      <p:sp>
        <p:nvSpPr>
          <p:cNvPr id="33" name="TextBox 32"/>
          <p:cNvSpPr txBox="1"/>
          <p:nvPr/>
        </p:nvSpPr>
        <p:spPr>
          <a:xfrm>
            <a:off x="4663325" y="3708166"/>
            <a:ext cx="2213725" cy="400110"/>
          </a:xfrm>
          <a:prstGeom prst="rect">
            <a:avLst/>
          </a:prstGeom>
          <a:noFill/>
        </p:spPr>
        <p:txBody>
          <a:bodyPr wrap="square" rtlCol="0">
            <a:spAutoFit/>
          </a:bodyPr>
          <a:lstStyle/>
          <a:p>
            <a:pPr algn="ctr"/>
            <a:r>
              <a:rPr lang="en-US" sz="2000" dirty="0">
                <a:latin typeface="Arial Narrow" panose="020B0604020202020204" pitchFamily="34" charset="0"/>
                <a:cs typeface="Arial Narrow" panose="020B0604020202020204" pitchFamily="34" charset="0"/>
              </a:rPr>
              <a:t>Course Table </a:t>
            </a:r>
          </a:p>
        </p:txBody>
      </p:sp>
      <p:sp>
        <p:nvSpPr>
          <p:cNvPr id="2" name="Title 1"/>
          <p:cNvSpPr>
            <a:spLocks noGrp="1"/>
          </p:cNvSpPr>
          <p:nvPr>
            <p:ph type="title"/>
          </p:nvPr>
        </p:nvSpPr>
        <p:spPr/>
        <p:txBody>
          <a:bodyPr>
            <a:normAutofit fontScale="90000"/>
          </a:bodyPr>
          <a:lstStyle/>
          <a:p>
            <a:r>
              <a:rPr lang="en-US" dirty="0"/>
              <a:t>SECOND NORMAL FORM (2NF) </a:t>
            </a:r>
            <a:br>
              <a:rPr lang="en-US" dirty="0"/>
            </a:br>
            <a:endParaRPr lang="en-US" dirty="0"/>
          </a:p>
        </p:txBody>
      </p:sp>
      <p:sp>
        <p:nvSpPr>
          <p:cNvPr id="3" name="Slide Number Placeholder 2">
            <a:extLst>
              <a:ext uri="{FF2B5EF4-FFF2-40B4-BE49-F238E27FC236}">
                <a16:creationId xmlns:a16="http://schemas.microsoft.com/office/drawing/2014/main" id="{2474EA63-2761-CE46-9937-32608B276272}"/>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42</a:t>
            </a:fld>
            <a:endParaRPr lang="en-US" dirty="0"/>
          </a:p>
        </p:txBody>
      </p:sp>
      <p:sp>
        <p:nvSpPr>
          <p:cNvPr id="4" name="Footer Placeholder 3">
            <a:extLst>
              <a:ext uri="{FF2B5EF4-FFF2-40B4-BE49-F238E27FC236}">
                <a16:creationId xmlns:a16="http://schemas.microsoft.com/office/drawing/2014/main" id="{BE95A2F9-00A6-A04C-B016-1512B53AA899}"/>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904297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349247" y="4904544"/>
            <a:ext cx="7488078" cy="1878528"/>
          </a:xfrm>
          <a:prstGeom prst="roundRect">
            <a:avLst/>
          </a:prstGeom>
          <a:solidFill>
            <a:schemeClr val="bg2">
              <a:lumMod val="90000"/>
            </a:schemeClr>
          </a:solidFill>
          <a:ln w="12700">
            <a:solidFill>
              <a:schemeClr val="tx1"/>
            </a:solidFill>
          </a:ln>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Aft>
                <a:spcPts val="520"/>
              </a:spcAft>
              <a:buClr>
                <a:srgbClr val="0070C0"/>
              </a:buClr>
              <a:buSzPct val="120000"/>
              <a:buNone/>
            </a:pPr>
            <a:r>
              <a:rPr lang="en-US" altLang="en-US" sz="2400" dirty="0">
                <a:latin typeface="Arial Narrow" panose="020B0604020202020204" pitchFamily="34" charset="0"/>
                <a:cs typeface="Arial Narrow" panose="020B0604020202020204" pitchFamily="34" charset="0"/>
              </a:rPr>
              <a:t>A relation R is said to be in 3NF if and only if:</a:t>
            </a:r>
          </a:p>
          <a:p>
            <a:pPr>
              <a:spcAft>
                <a:spcPts val="520"/>
              </a:spcAft>
              <a:buClr>
                <a:schemeClr val="tx1"/>
              </a:buClr>
              <a:buSzPct val="120000"/>
            </a:pPr>
            <a:r>
              <a:rPr lang="en-US" altLang="en-US" sz="2400" dirty="0">
                <a:latin typeface="Arial Narrow" panose="020B0604020202020204" pitchFamily="34" charset="0"/>
                <a:cs typeface="Arial Narrow" panose="020B0604020202020204" pitchFamily="34" charset="0"/>
              </a:rPr>
              <a:t>It is in 2NF.</a:t>
            </a:r>
          </a:p>
          <a:p>
            <a:pPr>
              <a:spcAft>
                <a:spcPts val="520"/>
              </a:spcAft>
              <a:buClr>
                <a:schemeClr val="tx1"/>
              </a:buClr>
              <a:buSzPct val="120000"/>
            </a:pPr>
            <a:r>
              <a:rPr lang="en-US" altLang="en-US" sz="2400" dirty="0">
                <a:latin typeface="Arial Narrow" panose="020B0604020202020204" pitchFamily="34" charset="0"/>
                <a:cs typeface="Arial Narrow" panose="020B0604020202020204" pitchFamily="34" charset="0"/>
              </a:rPr>
              <a:t>No transitive dependency exists between non-key attributes and key attributes through another non-key attribute.</a:t>
            </a:r>
          </a:p>
        </p:txBody>
      </p:sp>
      <p:sp>
        <p:nvSpPr>
          <p:cNvPr id="2" name="Title 1"/>
          <p:cNvSpPr>
            <a:spLocks noGrp="1"/>
          </p:cNvSpPr>
          <p:nvPr>
            <p:ph type="title"/>
          </p:nvPr>
        </p:nvSpPr>
        <p:spPr/>
        <p:txBody>
          <a:bodyPr>
            <a:normAutofit fontScale="90000"/>
          </a:bodyPr>
          <a:lstStyle/>
          <a:p>
            <a:r>
              <a:rPr lang="en-US" dirty="0"/>
              <a:t>THIRD NORMAL FORM (3NF)</a:t>
            </a:r>
            <a:br>
              <a:rPr lang="en-US" dirty="0"/>
            </a:br>
            <a:endParaRPr lang="en-US" dirty="0"/>
          </a:p>
        </p:txBody>
      </p:sp>
      <p:sp>
        <p:nvSpPr>
          <p:cNvPr id="3" name="Slide Number Placeholder 2">
            <a:extLst>
              <a:ext uri="{FF2B5EF4-FFF2-40B4-BE49-F238E27FC236}">
                <a16:creationId xmlns:a16="http://schemas.microsoft.com/office/drawing/2014/main" id="{EE5F3148-2963-E746-9EDC-5C9329E0704D}"/>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43</a:t>
            </a:fld>
            <a:endParaRPr lang="en-US" dirty="0"/>
          </a:p>
        </p:txBody>
      </p:sp>
      <p:graphicFrame>
        <p:nvGraphicFramePr>
          <p:cNvPr id="11" name="Diagram 10"/>
          <p:cNvGraphicFramePr/>
          <p:nvPr>
            <p:extLst>
              <p:ext uri="{D42A27DB-BD31-4B8C-83A1-F6EECF244321}">
                <p14:modId xmlns:p14="http://schemas.microsoft.com/office/powerpoint/2010/main" val="4024912376"/>
              </p:ext>
            </p:extLst>
          </p:nvPr>
        </p:nvGraphicFramePr>
        <p:xfrm>
          <a:off x="-1812751" y="1252233"/>
          <a:ext cx="8296389" cy="51041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rot="10800000">
            <a:off x="3666259" y="5704027"/>
            <a:ext cx="673227" cy="436727"/>
          </a:xfrm>
          <a:prstGeom prst="rect">
            <a:avLst/>
          </a:prstGeom>
        </p:spPr>
      </p:pic>
      <p:sp>
        <p:nvSpPr>
          <p:cNvPr id="4" name="Footer Placeholder 3">
            <a:extLst>
              <a:ext uri="{FF2B5EF4-FFF2-40B4-BE49-F238E27FC236}">
                <a16:creationId xmlns:a16="http://schemas.microsoft.com/office/drawing/2014/main" id="{B9E14A72-EE75-B54A-965C-E6308E0E36D3}"/>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256479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graphicEl>
                                              <a:dgm id="{2A4A8FBC-9EDC-49B6-A0FF-134758A6F05E}"/>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graphicEl>
                                              <a:dgm id="{CB9897A4-1949-43E3-820D-F316E62B616A}"/>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graphicEl>
                                              <a:dgm id="{CEE74E82-9B19-4FB0-A2C3-167288B7B5B5}"/>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graphicEl>
                                              <a:dgm id="{3889690C-FCE6-4ECC-BDF3-F3F5401F40B6}"/>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graphicEl>
                                              <a:dgm id="{B5E05D5E-50B2-4502-B313-51B797A19A5E}"/>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graphicEl>
                                              <a:dgm id="{B1DE44D4-E231-465F-98B3-CD1EF9BDE0F3}"/>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graphicEl>
                                              <a:dgm id="{020FD29D-EE7B-4514-BD24-967376FD702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xEl>
                                              <p:pRg st="1" end="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nimBg="1"/>
      <p:bldGraphic spid="11" grpId="0">
        <p:bldSub>
          <a:bldDgm/>
        </p:bldSub>
      </p:bldGraphic>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601618" y="1572443"/>
            <a:ext cx="1929392" cy="438710"/>
          </a:xfrm>
          <a:prstGeom prst="rect">
            <a:avLst/>
          </a:prstGeom>
          <a:noFill/>
        </p:spPr>
        <p:txBody>
          <a:bodyPr wrap="square" rtlCol="0">
            <a:spAutoFit/>
          </a:bodyPr>
          <a:lstStyle/>
          <a:p>
            <a:r>
              <a:rPr lang="en-US" sz="2251" dirty="0">
                <a:latin typeface="Helvetica LT Std Cond" pitchFamily="34" charset="0"/>
              </a:rPr>
              <a:t>Result_table</a:t>
            </a:r>
          </a:p>
        </p:txBody>
      </p:sp>
      <p:sp>
        <p:nvSpPr>
          <p:cNvPr id="8" name="TextBox 7"/>
          <p:cNvSpPr txBox="1"/>
          <p:nvPr/>
        </p:nvSpPr>
        <p:spPr>
          <a:xfrm>
            <a:off x="2432522" y="4032363"/>
            <a:ext cx="5358678" cy="1997406"/>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79178" lvl="2">
              <a:spcBef>
                <a:spcPct val="50000"/>
              </a:spcBef>
              <a:buClr>
                <a:srgbClr val="0070C0"/>
              </a:buClr>
              <a:buSzPct val="120000"/>
            </a:pPr>
            <a:r>
              <a:rPr lang="en-US" altLang="en-US" sz="2251" dirty="0">
                <a:latin typeface="Helvetica LT Std Cond Light" pitchFamily="34" charset="0"/>
              </a:rPr>
              <a:t>Student# ,Course# → Marks</a:t>
            </a:r>
          </a:p>
          <a:p>
            <a:pPr marL="79178" lvl="2">
              <a:spcBef>
                <a:spcPct val="50000"/>
              </a:spcBef>
              <a:buClr>
                <a:srgbClr val="0070C0"/>
              </a:buClr>
              <a:buSzPct val="120000"/>
            </a:pPr>
            <a:r>
              <a:rPr lang="en-US" altLang="en-US" sz="2251" dirty="0">
                <a:latin typeface="Helvetica LT Std Cond Light" pitchFamily="34" charset="0"/>
              </a:rPr>
              <a:t>Student#, Course# → Grade</a:t>
            </a:r>
          </a:p>
          <a:p>
            <a:pPr marL="79178" lvl="2">
              <a:spcBef>
                <a:spcPct val="50000"/>
              </a:spcBef>
              <a:buClr>
                <a:srgbClr val="0070C0"/>
              </a:buClr>
              <a:buSzPct val="120000"/>
            </a:pPr>
            <a:r>
              <a:rPr lang="en-US" altLang="en-US" sz="2251" dirty="0">
                <a:latin typeface="Helvetica LT Std Cond Light" pitchFamily="34" charset="0"/>
              </a:rPr>
              <a:t>Marks → Grade</a:t>
            </a:r>
          </a:p>
          <a:p>
            <a:pPr marL="79178" lvl="2">
              <a:spcBef>
                <a:spcPct val="50000"/>
              </a:spcBef>
              <a:buClr>
                <a:srgbClr val="0070C0"/>
              </a:buClr>
              <a:buSzPct val="120000"/>
            </a:pPr>
            <a:r>
              <a:rPr lang="en-US" altLang="en-US" sz="2251" dirty="0">
                <a:latin typeface="Helvetica LT Std Cond Light" pitchFamily="34" charset="0"/>
              </a:rPr>
              <a:t>Student#,Course#→ Marks→ Grade:TD</a:t>
            </a:r>
          </a:p>
        </p:txBody>
      </p:sp>
      <p:sp>
        <p:nvSpPr>
          <p:cNvPr id="10" name="Rounded Rectangle 9"/>
          <p:cNvSpPr/>
          <p:nvPr/>
        </p:nvSpPr>
        <p:spPr>
          <a:xfrm>
            <a:off x="2432522" y="5459875"/>
            <a:ext cx="5944659" cy="623871"/>
          </a:xfrm>
          <a:prstGeom prst="roundRect">
            <a:avLst>
              <a:gd name="adj" fmla="val 7576"/>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59" dirty="0"/>
          </a:p>
        </p:txBody>
      </p:sp>
      <p:sp>
        <p:nvSpPr>
          <p:cNvPr id="11" name="Rectangle 10"/>
          <p:cNvSpPr/>
          <p:nvPr/>
        </p:nvSpPr>
        <p:spPr>
          <a:xfrm>
            <a:off x="8890124" y="5472815"/>
            <a:ext cx="2122654" cy="6109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Remove</a:t>
            </a:r>
          </a:p>
        </p:txBody>
      </p:sp>
      <p:cxnSp>
        <p:nvCxnSpPr>
          <p:cNvPr id="12" name="Straight Arrow Connector 11"/>
          <p:cNvCxnSpPr/>
          <p:nvPr/>
        </p:nvCxnSpPr>
        <p:spPr>
          <a:xfrm flipV="1">
            <a:off x="8435851" y="5790916"/>
            <a:ext cx="407979" cy="2"/>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graphicFrame>
        <p:nvGraphicFramePr>
          <p:cNvPr id="9" name="Table 8"/>
          <p:cNvGraphicFramePr>
            <a:graphicFrameLocks noGrp="1"/>
          </p:cNvGraphicFramePr>
          <p:nvPr>
            <p:extLst>
              <p:ext uri="{D42A27DB-BD31-4B8C-83A1-F6EECF244321}">
                <p14:modId xmlns:p14="http://schemas.microsoft.com/office/powerpoint/2010/main" val="751141782"/>
              </p:ext>
            </p:extLst>
          </p:nvPr>
        </p:nvGraphicFramePr>
        <p:xfrm>
          <a:off x="2517572" y="2063628"/>
          <a:ext cx="5774558" cy="1779752"/>
        </p:xfrm>
        <a:graphic>
          <a:graphicData uri="http://schemas.openxmlformats.org/drawingml/2006/table">
            <a:tbl>
              <a:tblPr firstRow="1" bandRow="1">
                <a:tableStyleId>{5C22544A-7EE6-4342-B048-85BDC9FD1C3A}</a:tableStyleId>
              </a:tblPr>
              <a:tblGrid>
                <a:gridCol w="1925345">
                  <a:extLst>
                    <a:ext uri="{9D8B030D-6E8A-4147-A177-3AD203B41FA5}">
                      <a16:colId xmlns:a16="http://schemas.microsoft.com/office/drawing/2014/main" val="20000"/>
                    </a:ext>
                  </a:extLst>
                </a:gridCol>
                <a:gridCol w="1493290">
                  <a:extLst>
                    <a:ext uri="{9D8B030D-6E8A-4147-A177-3AD203B41FA5}">
                      <a16:colId xmlns:a16="http://schemas.microsoft.com/office/drawing/2014/main" val="20001"/>
                    </a:ext>
                  </a:extLst>
                </a:gridCol>
                <a:gridCol w="1404047">
                  <a:extLst>
                    <a:ext uri="{9D8B030D-6E8A-4147-A177-3AD203B41FA5}">
                      <a16:colId xmlns:a16="http://schemas.microsoft.com/office/drawing/2014/main" val="20002"/>
                    </a:ext>
                  </a:extLst>
                </a:gridCol>
                <a:gridCol w="951876">
                  <a:extLst>
                    <a:ext uri="{9D8B030D-6E8A-4147-A177-3AD203B41FA5}">
                      <a16:colId xmlns:a16="http://schemas.microsoft.com/office/drawing/2014/main" val="20003"/>
                    </a:ext>
                  </a:extLst>
                </a:gridCol>
              </a:tblGrid>
              <a:tr h="422285">
                <a:tc>
                  <a:txBody>
                    <a:bodyPr/>
                    <a:lstStyle/>
                    <a:p>
                      <a:pPr algn="ctr"/>
                      <a:r>
                        <a:rPr lang="en-US" sz="2400" b="0" i="0" u="none"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400" b="0" i="0" u="none"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400" b="0" i="0" u="none"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400" b="0" i="0" u="none"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422285">
                <a:tc>
                  <a:txBody>
                    <a:bodyPr/>
                    <a:lstStyle/>
                    <a:p>
                      <a:pPr algn="ctr"/>
                      <a:r>
                        <a:rPr lang="en-US" sz="24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kumimoji="0" lang="en-US" sz="2400" b="0" i="0" kern="1200" dirty="0">
                          <a:latin typeface="Arial Narrow" panose="020B0604020202020204" pitchFamily="34" charset="0"/>
                          <a:cs typeface="Arial Narrow" panose="020B0604020202020204" pitchFamily="34" charset="0"/>
                        </a:rPr>
                        <a:t>A</a:t>
                      </a:r>
                      <a:endParaRPr lang="en-US" sz="24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1"/>
                  </a:ext>
                </a:extLst>
              </a:tr>
              <a:tr h="422285">
                <a:tc>
                  <a:txBody>
                    <a:bodyPr/>
                    <a:lstStyle/>
                    <a:p>
                      <a:pPr algn="ctr"/>
                      <a:r>
                        <a:rPr lang="en-US" sz="24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indent="0" algn="ctr">
                        <a:buNone/>
                      </a:pPr>
                      <a:r>
                        <a:rPr lang="en-US" sz="24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marL="0" indent="0" algn="ctr">
                        <a:buNone/>
                      </a:pPr>
                      <a:r>
                        <a:rPr kumimoji="0" lang="en-US" sz="2400" b="0" i="0" kern="1200" dirty="0">
                          <a:latin typeface="Arial Narrow" panose="020B0604020202020204" pitchFamily="34" charset="0"/>
                          <a:cs typeface="Arial Narrow" panose="020B0604020202020204" pitchFamily="34" charset="0"/>
                        </a:rPr>
                        <a:t>A</a:t>
                      </a:r>
                      <a:endParaRPr lang="en-US" sz="24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2"/>
                  </a:ext>
                </a:extLst>
              </a:tr>
              <a:tr h="422285">
                <a:tc>
                  <a:txBody>
                    <a:bodyPr/>
                    <a:lstStyle/>
                    <a:p>
                      <a:pPr algn="ctr"/>
                      <a:r>
                        <a:rPr lang="en-US" sz="24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kumimoji="0" lang="en-US" sz="2400" b="0" i="0" kern="1200" dirty="0">
                          <a:latin typeface="Arial Narrow" panose="020B0604020202020204" pitchFamily="34" charset="0"/>
                          <a:cs typeface="Arial Narrow" panose="020B0604020202020204" pitchFamily="34" charset="0"/>
                        </a:rPr>
                        <a:t>B</a:t>
                      </a:r>
                      <a:endParaRPr lang="en-US" sz="24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normAutofit fontScale="90000"/>
          </a:bodyPr>
          <a:lstStyle/>
          <a:p>
            <a:r>
              <a:rPr lang="en-US" dirty="0"/>
              <a:t>THIRD NORMAL FORM (3NF) </a:t>
            </a:r>
            <a:br>
              <a:rPr lang="en-US" dirty="0"/>
            </a:br>
            <a:endParaRPr lang="en-US" dirty="0"/>
          </a:p>
        </p:txBody>
      </p:sp>
      <p:sp>
        <p:nvSpPr>
          <p:cNvPr id="3" name="Slide Number Placeholder 2">
            <a:extLst>
              <a:ext uri="{FF2B5EF4-FFF2-40B4-BE49-F238E27FC236}">
                <a16:creationId xmlns:a16="http://schemas.microsoft.com/office/drawing/2014/main" id="{8D946304-2282-E047-9CAC-5A12AC500B16}"/>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44</a:t>
            </a:fld>
            <a:endParaRPr lang="en-US" dirty="0"/>
          </a:p>
        </p:txBody>
      </p:sp>
      <p:sp>
        <p:nvSpPr>
          <p:cNvPr id="4" name="Footer Placeholder 3">
            <a:extLst>
              <a:ext uri="{FF2B5EF4-FFF2-40B4-BE49-F238E27FC236}">
                <a16:creationId xmlns:a16="http://schemas.microsoft.com/office/drawing/2014/main" id="{D219B3F9-7368-8543-859B-B51459EF7187}"/>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163466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0" end="0"/>
                                            </p:txEl>
                                          </p:spTgt>
                                        </p:tgtEl>
                                        <p:attrNameLst>
                                          <p:attrName>ppt_c</p:attrName>
                                        </p:attrNameLst>
                                      </p:cBhvr>
                                      <p:to>
                                        <a:schemeClr val="tx1"/>
                                      </p:to>
                                    </p:animClr>
                                  </p:subTnLst>
                                </p:cTn>
                              </p:par>
                              <p:par>
                                <p:cTn id="13" presetID="1" presetClass="entr" presetSubtype="0" fill="hold" grpId="0"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1" end="1"/>
                                            </p:txEl>
                                          </p:spTgt>
                                        </p:tgtEl>
                                        <p:attrNameLst>
                                          <p:attrName>ppt_c</p:attrName>
                                        </p:attrNameLst>
                                      </p:cBhvr>
                                      <p:to>
                                        <a:schemeClr val="tx1"/>
                                      </p:to>
                                    </p:animClr>
                                  </p:subTnLst>
                                </p:cTn>
                              </p:par>
                              <p:par>
                                <p:cTn id="15" presetID="1" presetClass="entr" presetSubtype="0" fill="hold" grpId="0" nodeType="with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2" end="2"/>
                                            </p:txEl>
                                          </p:spTgt>
                                        </p:tgtEl>
                                        <p:attrNameLst>
                                          <p:attrName>ppt_c</p:attrName>
                                        </p:attrNameLst>
                                      </p:cBhvr>
                                      <p:to>
                                        <a:schemeClr val="tx1"/>
                                      </p:to>
                                    </p:animClr>
                                  </p:subTnLst>
                                </p:cTn>
                              </p:par>
                              <p:par>
                                <p:cTn id="17" presetID="1" presetClass="entr" presetSubtype="0" fill="hold" grpId="0" nodeType="with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3" end="3"/>
                                            </p:txEl>
                                          </p:spTgt>
                                        </p:tgtEl>
                                        <p:attrNameLst>
                                          <p:attrName>ppt_c</p:attrName>
                                        </p:attrNameLst>
                                      </p:cBhvr>
                                      <p:to>
                                        <a:schemeClr val="tx1"/>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uiExpand="1" build="p"/>
      <p:bldP spid="10" grpId="0" animBg="1"/>
      <p:bldP spid="1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613129" y="2131106"/>
            <a:ext cx="1943344" cy="461665"/>
          </a:xfrm>
          <a:prstGeom prst="rect">
            <a:avLst/>
          </a:prstGeom>
          <a:noFill/>
        </p:spPr>
        <p:txBody>
          <a:bodyPr wrap="square" rtlCol="0">
            <a:spAutoFit/>
          </a:bodyPr>
          <a:lstStyle/>
          <a:p>
            <a:r>
              <a:rPr lang="en-US" sz="2400" dirty="0">
                <a:latin typeface="Arial Narrow" panose="020B0604020202020204" pitchFamily="34" charset="0"/>
                <a:cs typeface="Arial Narrow" panose="020B0604020202020204" pitchFamily="34" charset="0"/>
              </a:rPr>
              <a:t>Result Table </a:t>
            </a:r>
          </a:p>
        </p:txBody>
      </p:sp>
      <p:graphicFrame>
        <p:nvGraphicFramePr>
          <p:cNvPr id="7" name="Table 6"/>
          <p:cNvGraphicFramePr>
            <a:graphicFrameLocks noGrp="1"/>
          </p:cNvGraphicFramePr>
          <p:nvPr>
            <p:extLst>
              <p:ext uri="{D42A27DB-BD31-4B8C-83A1-F6EECF244321}">
                <p14:modId xmlns:p14="http://schemas.microsoft.com/office/powerpoint/2010/main" val="3475563738"/>
              </p:ext>
            </p:extLst>
          </p:nvPr>
        </p:nvGraphicFramePr>
        <p:xfrm>
          <a:off x="1288954" y="2760316"/>
          <a:ext cx="4226151" cy="1779752"/>
        </p:xfrm>
        <a:graphic>
          <a:graphicData uri="http://schemas.openxmlformats.org/drawingml/2006/table">
            <a:tbl>
              <a:tblPr firstRow="1" bandRow="1">
                <a:tableStyleId>{5C22544A-7EE6-4342-B048-85BDC9FD1C3A}</a:tableStyleId>
              </a:tblPr>
              <a:tblGrid>
                <a:gridCol w="1339355">
                  <a:extLst>
                    <a:ext uri="{9D8B030D-6E8A-4147-A177-3AD203B41FA5}">
                      <a16:colId xmlns:a16="http://schemas.microsoft.com/office/drawing/2014/main" val="20000"/>
                    </a:ext>
                  </a:extLst>
                </a:gridCol>
                <a:gridCol w="1324496">
                  <a:extLst>
                    <a:ext uri="{9D8B030D-6E8A-4147-A177-3AD203B41FA5}">
                      <a16:colId xmlns:a16="http://schemas.microsoft.com/office/drawing/2014/main" val="20001"/>
                    </a:ext>
                  </a:extLst>
                </a:gridCol>
                <a:gridCol w="1562300">
                  <a:extLst>
                    <a:ext uri="{9D8B030D-6E8A-4147-A177-3AD203B41FA5}">
                      <a16:colId xmlns:a16="http://schemas.microsoft.com/office/drawing/2014/main" val="20002"/>
                    </a:ext>
                  </a:extLst>
                </a:gridCol>
              </a:tblGrid>
              <a:tr h="422285">
                <a:tc>
                  <a:txBody>
                    <a:bodyPr/>
                    <a:lstStyle/>
                    <a:p>
                      <a:pPr algn="ctr"/>
                      <a:r>
                        <a:rPr lang="en-US" sz="2400" b="0" i="0" u="sng"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400" b="0" i="0" u="sng"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400" b="0" i="0" u="none" dirty="0">
                          <a:latin typeface="Arial Narrow" panose="020B0604020202020204" pitchFamily="34" charset="0"/>
                          <a:cs typeface="Arial Narrow" panose="020B0604020202020204" pitchFamily="34" charset="0"/>
                        </a:rPr>
                        <a:t>Marks</a:t>
                      </a:r>
                    </a:p>
                  </a:txBody>
                  <a:tcPr marL="79178" marR="79178" marT="39589" marB="39589"/>
                </a:tc>
                <a:extLst>
                  <a:ext uri="{0D108BD9-81ED-4DB2-BD59-A6C34878D82A}">
                    <a16:rowId xmlns:a16="http://schemas.microsoft.com/office/drawing/2014/main" val="10000"/>
                  </a:ext>
                </a:extLst>
              </a:tr>
              <a:tr h="422285">
                <a:tc>
                  <a:txBody>
                    <a:bodyPr/>
                    <a:lstStyle/>
                    <a:p>
                      <a:pPr algn="ctr"/>
                      <a:r>
                        <a:rPr lang="en-US" sz="24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82</a:t>
                      </a:r>
                    </a:p>
                  </a:txBody>
                  <a:tcPr marL="79178" marR="79178" marT="39589" marB="39589"/>
                </a:tc>
                <a:extLst>
                  <a:ext uri="{0D108BD9-81ED-4DB2-BD59-A6C34878D82A}">
                    <a16:rowId xmlns:a16="http://schemas.microsoft.com/office/drawing/2014/main" val="10001"/>
                  </a:ext>
                </a:extLst>
              </a:tr>
              <a:tr h="422285">
                <a:tc>
                  <a:txBody>
                    <a:bodyPr/>
                    <a:lstStyle/>
                    <a:p>
                      <a:pPr algn="ctr"/>
                      <a:r>
                        <a:rPr lang="en-US" sz="24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indent="0" algn="ctr">
                        <a:buNone/>
                      </a:pPr>
                      <a:r>
                        <a:rPr lang="en-US" sz="2400" b="0" i="0" dirty="0">
                          <a:latin typeface="Arial Narrow" panose="020B0604020202020204" pitchFamily="34" charset="0"/>
                          <a:cs typeface="Arial Narrow" panose="020B0604020202020204" pitchFamily="34" charset="0"/>
                        </a:rPr>
                        <a:t>89</a:t>
                      </a:r>
                    </a:p>
                  </a:txBody>
                  <a:tcPr marL="79178" marR="79178" marT="39589" marB="39589"/>
                </a:tc>
                <a:extLst>
                  <a:ext uri="{0D108BD9-81ED-4DB2-BD59-A6C34878D82A}">
                    <a16:rowId xmlns:a16="http://schemas.microsoft.com/office/drawing/2014/main" val="10002"/>
                  </a:ext>
                </a:extLst>
              </a:tr>
              <a:tr h="422285">
                <a:tc>
                  <a:txBody>
                    <a:bodyPr/>
                    <a:lstStyle/>
                    <a:p>
                      <a:pPr algn="ctr"/>
                      <a:r>
                        <a:rPr lang="en-US" sz="24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62</a:t>
                      </a:r>
                    </a:p>
                  </a:txBody>
                  <a:tcPr marL="79178" marR="79178" marT="39589" marB="39589"/>
                </a:tc>
                <a:extLst>
                  <a:ext uri="{0D108BD9-81ED-4DB2-BD59-A6C34878D82A}">
                    <a16:rowId xmlns:a16="http://schemas.microsoft.com/office/drawing/2014/main" val="10003"/>
                  </a:ext>
                </a:extLst>
              </a:tr>
            </a:tbl>
          </a:graphicData>
        </a:graphic>
      </p:graphicFrame>
      <p:sp>
        <p:nvSpPr>
          <p:cNvPr id="28" name="TextBox 27"/>
          <p:cNvSpPr txBox="1"/>
          <p:nvPr/>
        </p:nvSpPr>
        <p:spPr>
          <a:xfrm>
            <a:off x="7804434" y="2131106"/>
            <a:ext cx="2675880" cy="461665"/>
          </a:xfrm>
          <a:prstGeom prst="rect">
            <a:avLst/>
          </a:prstGeom>
          <a:noFill/>
        </p:spPr>
        <p:txBody>
          <a:bodyPr wrap="square" rtlCol="0">
            <a:spAutoFit/>
          </a:bodyPr>
          <a:lstStyle/>
          <a:p>
            <a:r>
              <a:rPr lang="en-US" sz="2400" dirty="0">
                <a:latin typeface="Arial Narrow" panose="020B0604020202020204" pitchFamily="34" charset="0"/>
                <a:cs typeface="Arial Narrow" panose="020B0604020202020204" pitchFamily="34" charset="0"/>
              </a:rPr>
              <a:t>Marks Grade Table </a:t>
            </a:r>
          </a:p>
        </p:txBody>
      </p:sp>
      <p:graphicFrame>
        <p:nvGraphicFramePr>
          <p:cNvPr id="29" name="Table 28"/>
          <p:cNvGraphicFramePr>
            <a:graphicFrameLocks noGrp="1"/>
          </p:cNvGraphicFramePr>
          <p:nvPr>
            <p:extLst>
              <p:ext uri="{D42A27DB-BD31-4B8C-83A1-F6EECF244321}">
                <p14:modId xmlns:p14="http://schemas.microsoft.com/office/powerpoint/2010/main" val="1375737794"/>
              </p:ext>
            </p:extLst>
          </p:nvPr>
        </p:nvGraphicFramePr>
        <p:xfrm>
          <a:off x="7738807" y="2799955"/>
          <a:ext cx="2663851" cy="1779752"/>
        </p:xfrm>
        <a:graphic>
          <a:graphicData uri="http://schemas.openxmlformats.org/drawingml/2006/table">
            <a:tbl>
              <a:tblPr firstRow="1" bandRow="1">
                <a:tableStyleId>{5C22544A-7EE6-4342-B048-85BDC9FD1C3A}</a:tableStyleId>
              </a:tblPr>
              <a:tblGrid>
                <a:gridCol w="1339355">
                  <a:extLst>
                    <a:ext uri="{9D8B030D-6E8A-4147-A177-3AD203B41FA5}">
                      <a16:colId xmlns:a16="http://schemas.microsoft.com/office/drawing/2014/main" val="20000"/>
                    </a:ext>
                  </a:extLst>
                </a:gridCol>
                <a:gridCol w="1324496">
                  <a:extLst>
                    <a:ext uri="{9D8B030D-6E8A-4147-A177-3AD203B41FA5}">
                      <a16:colId xmlns:a16="http://schemas.microsoft.com/office/drawing/2014/main" val="20001"/>
                    </a:ext>
                  </a:extLst>
                </a:gridCol>
              </a:tblGrid>
              <a:tr h="422285">
                <a:tc>
                  <a:txBody>
                    <a:bodyPr/>
                    <a:lstStyle/>
                    <a:p>
                      <a:pPr algn="ctr"/>
                      <a:r>
                        <a:rPr lang="en-US" sz="2400" b="0" i="0" u="none"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400" b="0" i="0" u="sng"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422285">
                <a:tc>
                  <a:txBody>
                    <a:bodyPr/>
                    <a:lstStyle/>
                    <a:p>
                      <a:pPr algn="ctr"/>
                      <a:r>
                        <a:rPr lang="en-US" sz="24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A</a:t>
                      </a:r>
                    </a:p>
                  </a:txBody>
                  <a:tcPr marL="79178" marR="79178" marT="39589" marB="39589"/>
                </a:tc>
                <a:extLst>
                  <a:ext uri="{0D108BD9-81ED-4DB2-BD59-A6C34878D82A}">
                    <a16:rowId xmlns:a16="http://schemas.microsoft.com/office/drawing/2014/main" val="10001"/>
                  </a:ext>
                </a:extLst>
              </a:tr>
              <a:tr h="422285">
                <a:tc>
                  <a:txBody>
                    <a:bodyPr/>
                    <a:lstStyle/>
                    <a:p>
                      <a:pPr marL="0" indent="0" algn="ctr">
                        <a:buNone/>
                      </a:pPr>
                      <a:r>
                        <a:rPr lang="en-US" sz="24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A</a:t>
                      </a:r>
                    </a:p>
                  </a:txBody>
                  <a:tcPr marL="79178" marR="79178" marT="39589" marB="39589"/>
                </a:tc>
                <a:extLst>
                  <a:ext uri="{0D108BD9-81ED-4DB2-BD59-A6C34878D82A}">
                    <a16:rowId xmlns:a16="http://schemas.microsoft.com/office/drawing/2014/main" val="10002"/>
                  </a:ext>
                </a:extLst>
              </a:tr>
              <a:tr h="422285">
                <a:tc>
                  <a:txBody>
                    <a:bodyPr/>
                    <a:lstStyle/>
                    <a:p>
                      <a:pPr algn="ctr"/>
                      <a:r>
                        <a:rPr lang="en-US" sz="24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B</a:t>
                      </a:r>
                    </a:p>
                  </a:txBody>
                  <a:tcPr marL="79178" marR="79178" marT="39589" marB="39589"/>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normAutofit fontScale="90000"/>
          </a:bodyPr>
          <a:lstStyle/>
          <a:p>
            <a:r>
              <a:rPr lang="en-US" dirty="0"/>
              <a:t>THIRD NORMAL FORM (3NF) </a:t>
            </a:r>
            <a:br>
              <a:rPr lang="en-US" dirty="0"/>
            </a:br>
            <a:endParaRPr lang="en-US" dirty="0"/>
          </a:p>
        </p:txBody>
      </p:sp>
      <p:sp>
        <p:nvSpPr>
          <p:cNvPr id="3" name="Slide Number Placeholder 2">
            <a:extLst>
              <a:ext uri="{FF2B5EF4-FFF2-40B4-BE49-F238E27FC236}">
                <a16:creationId xmlns:a16="http://schemas.microsoft.com/office/drawing/2014/main" id="{E5F57E00-A13F-DD4F-B99B-F9727B254AA6}"/>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45</a:t>
            </a:fld>
            <a:endParaRPr lang="en-US" dirty="0"/>
          </a:p>
        </p:txBody>
      </p:sp>
      <p:sp>
        <p:nvSpPr>
          <p:cNvPr id="4" name="Footer Placeholder 3">
            <a:extLst>
              <a:ext uri="{FF2B5EF4-FFF2-40B4-BE49-F238E27FC236}">
                <a16:creationId xmlns:a16="http://schemas.microsoft.com/office/drawing/2014/main" id="{32C0F70D-BBB6-E448-A872-D94A28EF6B0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927309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8"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NORMALIZATION IN A NUTSHELL</a:t>
            </a:r>
          </a:p>
        </p:txBody>
      </p:sp>
      <p:pic>
        <p:nvPicPr>
          <p:cNvPr id="4" name="Content Placeholder 3"/>
          <p:cNvPicPr>
            <a:picLocks noGrp="1" noChangeAspect="1"/>
          </p:cNvPicPr>
          <p:nvPr>
            <p:ph sz="half" idx="4294967295"/>
          </p:nvPr>
        </p:nvPicPr>
        <p:blipFill rotWithShape="1">
          <a:blip r:embed="rId3" cstate="screen">
            <a:extLst>
              <a:ext uri="{28A0092B-C50C-407E-A947-70E740481C1C}">
                <a14:useLocalDpi xmlns:a14="http://schemas.microsoft.com/office/drawing/2010/main"/>
              </a:ext>
            </a:extLst>
          </a:blip>
          <a:srcRect/>
          <a:stretch/>
        </p:blipFill>
        <p:spPr>
          <a:xfrm>
            <a:off x="1377707" y="1151968"/>
            <a:ext cx="8695653" cy="5400000"/>
          </a:xfrm>
        </p:spPr>
      </p:pic>
      <p:sp>
        <p:nvSpPr>
          <p:cNvPr id="2" name="Slide Number Placeholder 1">
            <a:extLst>
              <a:ext uri="{FF2B5EF4-FFF2-40B4-BE49-F238E27FC236}">
                <a16:creationId xmlns:a16="http://schemas.microsoft.com/office/drawing/2014/main" id="{DBECFB63-8606-9643-9C6D-3D194BF5BEDF}"/>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46</a:t>
            </a:fld>
            <a:endParaRPr lang="en-US" dirty="0"/>
          </a:p>
        </p:txBody>
      </p:sp>
      <p:sp>
        <p:nvSpPr>
          <p:cNvPr id="5" name="Footer Placeholder 4">
            <a:extLst>
              <a:ext uri="{FF2B5EF4-FFF2-40B4-BE49-F238E27FC236}">
                <a16:creationId xmlns:a16="http://schemas.microsoft.com/office/drawing/2014/main" id="{6D17EB95-5855-7F4F-9619-A5BA9C0CAE5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7298573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1409075"/>
            <a:ext cx="4974671" cy="4905665"/>
          </a:xfrm>
        </p:spPr>
        <p:txBody>
          <a:bodyPr/>
          <a:lstStyle/>
          <a:p>
            <a:endParaRPr lang="en-US" dirty="0"/>
          </a:p>
          <a:p>
            <a:endParaRPr lang="en-US" dirty="0"/>
          </a:p>
          <a:p>
            <a:endParaRPr lang="en-US" dirty="0"/>
          </a:p>
          <a:p>
            <a:r>
              <a:rPr lang="en-US" dirty="0"/>
              <a:t>Based on mathematical foundation</a:t>
            </a:r>
          </a:p>
          <a:p>
            <a:r>
              <a:rPr lang="en-US" dirty="0"/>
              <a:t>Removes the redundancy to a large extent</a:t>
            </a:r>
          </a:p>
          <a:p>
            <a:r>
              <a:rPr lang="en-US" dirty="0"/>
              <a:t>After 3NF, data redundancy is minimized to the extent of foreign keys</a:t>
            </a:r>
          </a:p>
          <a:p>
            <a:r>
              <a:rPr lang="en-US" dirty="0"/>
              <a:t>Removes the anomalies present in INSERTs, UPDATEs and DELETEs</a:t>
            </a:r>
          </a:p>
          <a:p>
            <a:endParaRPr lang="en-US" dirty="0"/>
          </a:p>
        </p:txBody>
      </p:sp>
      <p:sp>
        <p:nvSpPr>
          <p:cNvPr id="3" name="Title 2"/>
          <p:cNvSpPr>
            <a:spLocks noGrp="1"/>
          </p:cNvSpPr>
          <p:nvPr>
            <p:ph type="title"/>
          </p:nvPr>
        </p:nvSpPr>
        <p:spPr/>
        <p:txBody>
          <a:bodyPr>
            <a:normAutofit fontScale="90000"/>
          </a:bodyPr>
          <a:lstStyle/>
          <a:p>
            <a:r>
              <a:rPr lang="en-US" dirty="0"/>
              <a:t>PROS AND CONS OF NORMALIZATION </a:t>
            </a:r>
            <a:br>
              <a:rPr lang="en-US" dirty="0"/>
            </a:br>
            <a:endParaRPr lang="en-US" dirty="0"/>
          </a:p>
        </p:txBody>
      </p:sp>
      <p:sp>
        <p:nvSpPr>
          <p:cNvPr id="4" name="Slide Number Placeholder 3">
            <a:extLst>
              <a:ext uri="{FF2B5EF4-FFF2-40B4-BE49-F238E27FC236}">
                <a16:creationId xmlns:a16="http://schemas.microsoft.com/office/drawing/2014/main" id="{F492524A-242D-5D4A-ADDC-EFEBA3395083}"/>
              </a:ext>
            </a:extLst>
          </p:cNvPr>
          <p:cNvSpPr>
            <a:spLocks noGrp="1"/>
          </p:cNvSpPr>
          <p:nvPr>
            <p:ph type="sldNum" sz="quarter" idx="4"/>
          </p:nvPr>
        </p:nvSpPr>
        <p:spPr/>
        <p:txBody>
          <a:bodyPr/>
          <a:lstStyle/>
          <a:p>
            <a:fld id="{6A7BD299-4115-435C-9390-0BF281B3F2C8}" type="slidenum">
              <a:rPr lang="en-US" smtClean="0"/>
              <a:pPr/>
              <a:t>47</a:t>
            </a:fld>
            <a:endParaRPr lang="en-US" dirty="0"/>
          </a:p>
        </p:txBody>
      </p:sp>
      <p:sp>
        <p:nvSpPr>
          <p:cNvPr id="5" name="AutoShape 2" descr="Business man touching Advantages word on blue virtual screen - stock photo"/>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8" name="Picture 7">
            <a:extLst>
              <a:ext uri="{FF2B5EF4-FFF2-40B4-BE49-F238E27FC236}">
                <a16:creationId xmlns:a16="http://schemas.microsoft.com/office/drawing/2014/main" id="{1E683FF7-CF4E-FB49-861E-6A6A59E14E61}"/>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l="-2"/>
          <a:stretch/>
        </p:blipFill>
        <p:spPr>
          <a:xfrm>
            <a:off x="2294106" y="1100062"/>
            <a:ext cx="1443166" cy="1567300"/>
          </a:xfrm>
          <a:prstGeom prst="rect">
            <a:avLst/>
          </a:prstGeom>
        </p:spPr>
      </p:pic>
      <p:sp>
        <p:nvSpPr>
          <p:cNvPr id="10" name="Content Placeholder 1">
            <a:extLst>
              <a:ext uri="{FF2B5EF4-FFF2-40B4-BE49-F238E27FC236}">
                <a16:creationId xmlns:a16="http://schemas.microsoft.com/office/drawing/2014/main" id="{108E038F-2B7F-5346-8D1D-7398137E2C7C}"/>
              </a:ext>
            </a:extLst>
          </p:cNvPr>
          <p:cNvSpPr txBox="1">
            <a:spLocks/>
          </p:cNvSpPr>
          <p:nvPr/>
        </p:nvSpPr>
        <p:spPr>
          <a:xfrm>
            <a:off x="5503025" y="1450685"/>
            <a:ext cx="4974671" cy="4905665"/>
          </a:xfrm>
          <a:prstGeom prst="rect">
            <a:avLst/>
          </a:prstGeom>
        </p:spPr>
        <p:txBody>
          <a:bodyPr vert="horz" lIns="91440" tIns="45720" rIns="91440" bIns="45720" rtlCol="0" anchor="t">
            <a:normAutofit/>
          </a:bodyPr>
          <a:lstStyle>
            <a:lvl1pPr marL="457200" indent="-457200" algn="l" defTabSz="914400" rtl="0" eaLnBrk="1" latinLnBrk="0" hangingPunct="1">
              <a:lnSpc>
                <a:spcPct val="90000"/>
              </a:lnSpc>
              <a:spcBef>
                <a:spcPts val="500"/>
              </a:spcBef>
              <a:buClr>
                <a:schemeClr val="accent1"/>
              </a:buClr>
              <a:buFont typeface="Wingdings" panose="05000000000000000000" pitchFamily="2" charset="2"/>
              <a:buChar char="Ø"/>
              <a:defRPr sz="24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22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2pPr>
            <a:lvl3pPr marL="1143000" indent="-228600" algn="l" defTabSz="914400" rtl="0" eaLnBrk="1" latinLnBrk="0" hangingPunct="1">
              <a:lnSpc>
                <a:spcPct val="90000"/>
              </a:lnSpc>
              <a:spcBef>
                <a:spcPts val="250"/>
              </a:spcBef>
              <a:spcAft>
                <a:spcPts val="250"/>
              </a:spcAft>
              <a:buClr>
                <a:schemeClr val="accent1"/>
              </a:buClr>
              <a:buFont typeface="Wingdings" panose="05000000000000000000" pitchFamily="2" charset="2"/>
              <a:buChar char="§"/>
              <a:defRPr sz="20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3pPr>
            <a:lvl4pPr marL="1600200" indent="-228600" algn="l" defTabSz="914400" rtl="0" eaLnBrk="1" latinLnBrk="0" hangingPunct="1">
              <a:lnSpc>
                <a:spcPct val="90000"/>
              </a:lnSpc>
              <a:spcBef>
                <a:spcPts val="250"/>
              </a:spcBef>
              <a:spcAft>
                <a:spcPts val="250"/>
              </a:spcAft>
              <a:buClr>
                <a:schemeClr val="accent1"/>
              </a:buClr>
              <a:buFont typeface="Wingdings" panose="05000000000000000000" pitchFamily="2" charset="2"/>
              <a:buChar char="§"/>
              <a:defRPr sz="18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4pPr>
            <a:lvl5pPr marL="2057400" indent="-228600" algn="l" defTabSz="914400" rtl="0" eaLnBrk="1" latinLnBrk="0" hangingPunct="1">
              <a:lnSpc>
                <a:spcPct val="90000"/>
              </a:lnSpc>
              <a:spcBef>
                <a:spcPts val="250"/>
              </a:spcBef>
              <a:spcAft>
                <a:spcPts val="250"/>
              </a:spcAft>
              <a:buClr>
                <a:schemeClr val="accent1"/>
              </a:buClr>
              <a:buFont typeface="Wingdings" panose="05000000000000000000" pitchFamily="2" charset="2"/>
              <a:buChar char="§"/>
              <a:defRPr sz="16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dirty="0"/>
          </a:p>
          <a:p>
            <a:endParaRPr lang="en-US" dirty="0"/>
          </a:p>
          <a:p>
            <a:endParaRPr lang="en-US" dirty="0"/>
          </a:p>
          <a:p>
            <a:r>
              <a:rPr lang="en-US" dirty="0"/>
              <a:t>Data retrieval or SELECT operation performance will be severely affected</a:t>
            </a:r>
          </a:p>
          <a:p>
            <a:r>
              <a:rPr lang="en-US" dirty="0"/>
              <a:t>Normalization might not always represent real world scenarios</a:t>
            </a:r>
          </a:p>
          <a:p>
            <a:endParaRPr lang="en-US" dirty="0"/>
          </a:p>
        </p:txBody>
      </p:sp>
      <p:pic>
        <p:nvPicPr>
          <p:cNvPr id="11" name="Picture 10">
            <a:extLst>
              <a:ext uri="{FF2B5EF4-FFF2-40B4-BE49-F238E27FC236}">
                <a16:creationId xmlns:a16="http://schemas.microsoft.com/office/drawing/2014/main" id="{1E5050A5-7FDE-0D4A-B017-FC3D3FE8BA80}"/>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7272721" y="1060931"/>
            <a:ext cx="1439222" cy="1645562"/>
          </a:xfrm>
          <a:prstGeom prst="rect">
            <a:avLst/>
          </a:prstGeom>
        </p:spPr>
      </p:pic>
      <p:sp>
        <p:nvSpPr>
          <p:cNvPr id="6" name="Footer Placeholder 5">
            <a:extLst>
              <a:ext uri="{FF2B5EF4-FFF2-40B4-BE49-F238E27FC236}">
                <a16:creationId xmlns:a16="http://schemas.microsoft.com/office/drawing/2014/main" id="{A7B18D11-DC6A-8645-BA56-2B120A38C13B}"/>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85303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txBox="1">
            <a:spLocks noChangeArrowheads="1"/>
          </p:cNvSpPr>
          <p:nvPr/>
        </p:nvSpPr>
        <p:spPr>
          <a:xfrm>
            <a:off x="461348" y="1801373"/>
            <a:ext cx="11024219" cy="646325"/>
          </a:xfrm>
          <a:prstGeom prst="rect">
            <a:avLst/>
          </a:prstGeom>
        </p:spPr>
        <p:txBody>
          <a:bodyPr vert="horz" lIns="90000" tIns="45717" rIns="91435" bIns="45717" rtlCol="0">
            <a:spAutoFit/>
          </a:bodyPr>
          <a:lstStyle>
            <a:lvl1pPr marL="263961" indent="-263961" algn="l" defTabSz="1055843" rtl="0" eaLnBrk="1" latinLnBrk="0" hangingPunct="1">
              <a:lnSpc>
                <a:spcPct val="90000"/>
              </a:lnSpc>
              <a:spcBef>
                <a:spcPts val="1155"/>
              </a:spcBef>
              <a:buFont typeface="Arial" panose="020B0604020202020204" pitchFamily="34" charset="0"/>
              <a:buChar char="•"/>
              <a:defRPr sz="3200" kern="1200">
                <a:solidFill>
                  <a:schemeClr val="tx1"/>
                </a:solidFill>
                <a:latin typeface="+mn-lt"/>
                <a:ea typeface="+mn-ea"/>
                <a:cs typeface="+mn-cs"/>
              </a:defRPr>
            </a:lvl1pPr>
            <a:lvl2pPr marL="791883" indent="-263961" algn="l" defTabSz="1055843" rtl="0" eaLnBrk="1" latinLnBrk="0" hangingPunct="1">
              <a:lnSpc>
                <a:spcPct val="90000"/>
              </a:lnSpc>
              <a:spcBef>
                <a:spcPts val="577"/>
              </a:spcBef>
              <a:buFont typeface="Arial" panose="020B0604020202020204" pitchFamily="34" charset="0"/>
              <a:buChar char="•"/>
              <a:defRPr sz="2800" kern="1200">
                <a:solidFill>
                  <a:schemeClr val="tx1"/>
                </a:solidFill>
                <a:latin typeface="+mn-lt"/>
                <a:ea typeface="+mn-ea"/>
                <a:cs typeface="+mn-cs"/>
              </a:defRPr>
            </a:lvl2pPr>
            <a:lvl3pPr marL="1319804" indent="-263961" algn="l" defTabSz="1055843" rtl="0" eaLnBrk="1" latinLnBrk="0" hangingPunct="1">
              <a:lnSpc>
                <a:spcPct val="90000"/>
              </a:lnSpc>
              <a:spcBef>
                <a:spcPts val="577"/>
              </a:spcBef>
              <a:buFont typeface="Arial" panose="020B0604020202020204" pitchFamily="34" charset="0"/>
              <a:buChar char="•"/>
              <a:defRPr sz="2300" kern="1200">
                <a:solidFill>
                  <a:schemeClr val="tx1"/>
                </a:solidFill>
                <a:latin typeface="+mn-lt"/>
                <a:ea typeface="+mn-ea"/>
                <a:cs typeface="+mn-cs"/>
              </a:defRPr>
            </a:lvl3pPr>
            <a:lvl4pPr marL="1847726"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4pPr>
            <a:lvl5pPr marL="2375648"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5pPr>
            <a:lvl6pPr marL="2903570"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6pPr>
            <a:lvl7pPr marL="3431492"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7pPr>
            <a:lvl8pPr marL="3959413"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8pPr>
            <a:lvl9pPr marL="4487335"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9pPr>
          </a:lstStyle>
          <a:p>
            <a:pPr marL="0" indent="0" algn="just" defTabSz="487484">
              <a:spcBef>
                <a:spcPts val="0"/>
              </a:spcBef>
              <a:buClr>
                <a:schemeClr val="accent1">
                  <a:lumMod val="75000"/>
                </a:schemeClr>
              </a:buClr>
              <a:buSzPct val="100000"/>
              <a:buNone/>
            </a:pPr>
            <a:r>
              <a:rPr lang="en-IN" sz="2000" dirty="0">
                <a:latin typeface="Arial Narrow" panose="020B0604020202020204" pitchFamily="34" charset="0"/>
                <a:cs typeface="Arial Narrow" panose="020B0604020202020204" pitchFamily="34" charset="0"/>
              </a:rPr>
              <a:t>Convert following table to 3NF table. Please add appropriate columns in normalized tables to make 3NF compliant. (Dependencies: Movie type </a:t>
            </a:r>
            <a:r>
              <a:rPr lang="en-IN" sz="2000" dirty="0">
                <a:latin typeface="Arial Narrow" panose="020B0604020202020204" pitchFamily="34" charset="0"/>
                <a:cs typeface="Arial Narrow" panose="020B0604020202020204" pitchFamily="34" charset="0"/>
                <a:sym typeface="Wingdings"/>
              </a:rPr>
              <a:t> Rental fee; Membership type  Rental discount</a:t>
            </a:r>
            <a:r>
              <a:rPr lang="en-IN" sz="2000" dirty="0">
                <a:latin typeface="Arial Narrow" panose="020B0604020202020204" pitchFamily="34" charset="0"/>
                <a:cs typeface="Arial Narrow" panose="020B0604020202020204" pitchFamily="34" charset="0"/>
              </a:rPr>
              <a:t>)</a:t>
            </a:r>
          </a:p>
        </p:txBody>
      </p:sp>
      <p:sp>
        <p:nvSpPr>
          <p:cNvPr id="3" name="Title 2"/>
          <p:cNvSpPr>
            <a:spLocks noGrp="1"/>
          </p:cNvSpPr>
          <p:nvPr>
            <p:ph type="title"/>
          </p:nvPr>
        </p:nvSpPr>
        <p:spPr>
          <a:prstGeom prst="rect">
            <a:avLst/>
          </a:prstGeom>
        </p:spPr>
        <p:txBody>
          <a:bodyPr>
            <a:normAutofit fontScale="90000"/>
          </a:bodyPr>
          <a:lstStyle/>
          <a:p>
            <a:r>
              <a:rPr lang="en-US" dirty="0"/>
              <a:t>CASE STUDY</a:t>
            </a:r>
            <a:br>
              <a:rPr lang="en-US" dirty="0"/>
            </a:br>
            <a:endParaRPr lang="en-US" dirty="0"/>
          </a:p>
        </p:txBody>
      </p:sp>
      <p:sp>
        <p:nvSpPr>
          <p:cNvPr id="2" name="Slide Number Placeholder 1">
            <a:extLst>
              <a:ext uri="{FF2B5EF4-FFF2-40B4-BE49-F238E27FC236}">
                <a16:creationId xmlns:a16="http://schemas.microsoft.com/office/drawing/2014/main" id="{214E220C-EE91-3A48-B71E-3E70B24838E3}"/>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48</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276199669"/>
              </p:ext>
            </p:extLst>
          </p:nvPr>
        </p:nvGraphicFramePr>
        <p:xfrm>
          <a:off x="491452" y="2582615"/>
          <a:ext cx="10980112" cy="3732680"/>
        </p:xfrm>
        <a:graphic>
          <a:graphicData uri="http://schemas.openxmlformats.org/drawingml/2006/table">
            <a:tbl>
              <a:tblPr firstRow="1" bandRow="1">
                <a:tableStyleId>{5C22544A-7EE6-4342-B048-85BDC9FD1C3A}</a:tableStyleId>
              </a:tblPr>
              <a:tblGrid>
                <a:gridCol w="1106921">
                  <a:extLst>
                    <a:ext uri="{9D8B030D-6E8A-4147-A177-3AD203B41FA5}">
                      <a16:colId xmlns:a16="http://schemas.microsoft.com/office/drawing/2014/main" val="20000"/>
                    </a:ext>
                  </a:extLst>
                </a:gridCol>
                <a:gridCol w="1942849">
                  <a:extLst>
                    <a:ext uri="{9D8B030D-6E8A-4147-A177-3AD203B41FA5}">
                      <a16:colId xmlns:a16="http://schemas.microsoft.com/office/drawing/2014/main" val="20001"/>
                    </a:ext>
                  </a:extLst>
                </a:gridCol>
                <a:gridCol w="1030778">
                  <a:extLst>
                    <a:ext uri="{9D8B030D-6E8A-4147-A177-3AD203B41FA5}">
                      <a16:colId xmlns:a16="http://schemas.microsoft.com/office/drawing/2014/main" val="20002"/>
                    </a:ext>
                  </a:extLst>
                </a:gridCol>
                <a:gridCol w="914400">
                  <a:extLst>
                    <a:ext uri="{9D8B030D-6E8A-4147-A177-3AD203B41FA5}">
                      <a16:colId xmlns:a16="http://schemas.microsoft.com/office/drawing/2014/main" val="20003"/>
                    </a:ext>
                  </a:extLst>
                </a:gridCol>
                <a:gridCol w="1346662">
                  <a:extLst>
                    <a:ext uri="{9D8B030D-6E8A-4147-A177-3AD203B41FA5}">
                      <a16:colId xmlns:a16="http://schemas.microsoft.com/office/drawing/2014/main" val="20004"/>
                    </a:ext>
                  </a:extLst>
                </a:gridCol>
                <a:gridCol w="1429789">
                  <a:extLst>
                    <a:ext uri="{9D8B030D-6E8A-4147-A177-3AD203B41FA5}">
                      <a16:colId xmlns:a16="http://schemas.microsoft.com/office/drawing/2014/main" val="20005"/>
                    </a:ext>
                  </a:extLst>
                </a:gridCol>
                <a:gridCol w="1270953">
                  <a:extLst>
                    <a:ext uri="{9D8B030D-6E8A-4147-A177-3AD203B41FA5}">
                      <a16:colId xmlns:a16="http://schemas.microsoft.com/office/drawing/2014/main" val="20006"/>
                    </a:ext>
                  </a:extLst>
                </a:gridCol>
                <a:gridCol w="833727">
                  <a:extLst>
                    <a:ext uri="{9D8B030D-6E8A-4147-A177-3AD203B41FA5}">
                      <a16:colId xmlns:a16="http://schemas.microsoft.com/office/drawing/2014/main" val="20007"/>
                    </a:ext>
                  </a:extLst>
                </a:gridCol>
                <a:gridCol w="1104033">
                  <a:extLst>
                    <a:ext uri="{9D8B030D-6E8A-4147-A177-3AD203B41FA5}">
                      <a16:colId xmlns:a16="http://schemas.microsoft.com/office/drawing/2014/main" val="20008"/>
                    </a:ext>
                  </a:extLst>
                </a:gridCol>
              </a:tblGrid>
              <a:tr h="407390">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Movie id</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Movie name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Movie type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Member id</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Member name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Membership type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Rental date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Rental fee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Rental discount</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extLst>
                  <a:ext uri="{0D108BD9-81ED-4DB2-BD59-A6C34878D82A}">
                    <a16:rowId xmlns:a16="http://schemas.microsoft.com/office/drawing/2014/main" val="10000"/>
                  </a:ext>
                </a:extLst>
              </a:tr>
              <a:tr h="407390">
                <a:tc>
                  <a:txBody>
                    <a:bodyPr/>
                    <a:lstStyle/>
                    <a:p>
                      <a:pPr algn="l" fontAlgn="b"/>
                      <a:r>
                        <a:rPr lang="pt-BR" sz="2000" b="0" i="0" u="none" strike="noStrike" dirty="0">
                          <a:effectLst/>
                          <a:latin typeface="Arial Narrow" panose="020B0604020202020204" pitchFamily="34" charset="0"/>
                          <a:cs typeface="Arial Narrow" panose="020B0604020202020204" pitchFamily="34" charset="0"/>
                        </a:rPr>
                        <a:t>MV001</a:t>
                      </a:r>
                      <a:endParaRPr lang="pt-BR"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Pirates of the Caribbean</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Action</a:t>
                      </a:r>
                    </a:p>
                  </a:txBody>
                  <a:tcPr marL="45720" marR="45720" anchor="b"/>
                </a:tc>
                <a:tc>
                  <a:txBody>
                    <a:bodyPr/>
                    <a:lstStyle/>
                    <a:p>
                      <a:pPr algn="l" fontAlgn="b"/>
                      <a:r>
                        <a:rPr lang="is-IS" sz="2000" b="0" i="0" u="none" strike="noStrike" kern="1200">
                          <a:solidFill>
                            <a:schemeClr val="dk1"/>
                          </a:solidFill>
                          <a:effectLst/>
                          <a:latin typeface="Arial Narrow" panose="020B0604020202020204" pitchFamily="34" charset="0"/>
                          <a:ea typeface="+mn-ea"/>
                          <a:cs typeface="Arial Narrow" panose="020B0604020202020204" pitchFamily="34" charset="0"/>
                        </a:rPr>
                        <a:t>MB100</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Janet Jones</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Express</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15-Aug-17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50</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0</a:t>
                      </a:r>
                    </a:p>
                  </a:txBody>
                  <a:tcPr marL="45720" marR="45720" anchor="b"/>
                </a:tc>
                <a:extLst>
                  <a:ext uri="{0D108BD9-81ED-4DB2-BD59-A6C34878D82A}">
                    <a16:rowId xmlns:a16="http://schemas.microsoft.com/office/drawing/2014/main" val="10001"/>
                  </a:ext>
                </a:extLst>
              </a:tr>
              <a:tr h="407390">
                <a:tc>
                  <a:txBody>
                    <a:bodyPr/>
                    <a:lstStyle/>
                    <a:p>
                      <a:pPr algn="l" fontAlgn="b"/>
                      <a:r>
                        <a:rPr lang="fi-FI" sz="2000" b="0" i="0" u="none" strike="noStrike" dirty="0">
                          <a:effectLst/>
                          <a:latin typeface="Arial Narrow" panose="020B0604020202020204" pitchFamily="34" charset="0"/>
                          <a:cs typeface="Arial Narrow" panose="020B0604020202020204" pitchFamily="34" charset="0"/>
                        </a:rPr>
                        <a:t>MV002</a:t>
                      </a:r>
                      <a:endParaRPr lang="fi-FI"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Clash of the Titans</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Action</a:t>
                      </a:r>
                    </a:p>
                  </a:txBody>
                  <a:tcPr marL="45720" marR="45720" anchor="b"/>
                </a:tc>
                <a:tc>
                  <a:txBody>
                    <a:bodyPr/>
                    <a:lstStyle/>
                    <a:p>
                      <a:pPr algn="l" fontAlgn="b"/>
                      <a:r>
                        <a:rPr lang="is-IS" sz="2000" b="0" i="0" u="none" strike="noStrike" kern="1200">
                          <a:solidFill>
                            <a:schemeClr val="dk1"/>
                          </a:solidFill>
                          <a:effectLst/>
                          <a:latin typeface="Arial Narrow" panose="020B0604020202020204" pitchFamily="34" charset="0"/>
                          <a:ea typeface="+mn-ea"/>
                          <a:cs typeface="Arial Narrow" panose="020B0604020202020204" pitchFamily="34" charset="0"/>
                        </a:rPr>
                        <a:t>MB100</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Janet Jones</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Express</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17-Aug-17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50</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0</a:t>
                      </a:r>
                    </a:p>
                  </a:txBody>
                  <a:tcPr marL="45720" marR="45720" anchor="b"/>
                </a:tc>
                <a:extLst>
                  <a:ext uri="{0D108BD9-81ED-4DB2-BD59-A6C34878D82A}">
                    <a16:rowId xmlns:a16="http://schemas.microsoft.com/office/drawing/2014/main" val="10002"/>
                  </a:ext>
                </a:extLst>
              </a:tr>
              <a:tr h="407390">
                <a:tc>
                  <a:txBody>
                    <a:bodyPr/>
                    <a:lstStyle/>
                    <a:p>
                      <a:pPr algn="l" fontAlgn="b"/>
                      <a:r>
                        <a:rPr lang="pt-BR" sz="2000" b="0" i="0" u="none" strike="noStrike" dirty="0">
                          <a:effectLst/>
                          <a:latin typeface="Arial Narrow" panose="020B0604020202020204" pitchFamily="34" charset="0"/>
                          <a:cs typeface="Arial Narrow" panose="020B0604020202020204" pitchFamily="34" charset="0"/>
                        </a:rPr>
                        <a:t>MV003</a:t>
                      </a:r>
                      <a:endParaRPr lang="pt-BR"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Cinderella</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Children</a:t>
                      </a:r>
                    </a:p>
                  </a:txBody>
                  <a:tcPr marL="45720" marR="45720" anchor="b"/>
                </a:tc>
                <a:tc>
                  <a:txBody>
                    <a:bodyPr/>
                    <a:lstStyle/>
                    <a:p>
                      <a:pPr algn="l" fontAlgn="b"/>
                      <a:r>
                        <a:rPr lang="fi-FI" sz="2000" b="0" i="0" u="none" strike="noStrike" kern="1200" dirty="0">
                          <a:solidFill>
                            <a:schemeClr val="dk1"/>
                          </a:solidFill>
                          <a:effectLst/>
                          <a:latin typeface="Arial Narrow" panose="020B0604020202020204" pitchFamily="34" charset="0"/>
                          <a:ea typeface="+mn-ea"/>
                          <a:cs typeface="Arial Narrow" panose="020B0604020202020204" pitchFamily="34" charset="0"/>
                        </a:rPr>
                        <a:t>MB101</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Rakesh N</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Gold</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15-Aug-17</a:t>
                      </a:r>
                    </a:p>
                  </a:txBody>
                  <a:tcPr marL="45720" marR="45720" anchor="b"/>
                </a:tc>
                <a:tc>
                  <a:txBody>
                    <a:bodyPr/>
                    <a:lstStyle/>
                    <a:p>
                      <a:pPr algn="r" fontAlgn="b"/>
                      <a:r>
                        <a:rPr lang="is-IS" sz="2000" b="0" i="0" u="none" strike="noStrike" kern="1200">
                          <a:solidFill>
                            <a:schemeClr val="dk1"/>
                          </a:solidFill>
                          <a:effectLst/>
                          <a:latin typeface="Arial Narrow" panose="020B0604020202020204" pitchFamily="34" charset="0"/>
                          <a:ea typeface="+mn-ea"/>
                          <a:cs typeface="Arial Narrow" panose="020B0604020202020204" pitchFamily="34" charset="0"/>
                        </a:rPr>
                        <a:t>25</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a:t>
                      </a:r>
                    </a:p>
                  </a:txBody>
                  <a:tcPr marL="45720" marR="45720" anchor="b"/>
                </a:tc>
                <a:extLst>
                  <a:ext uri="{0D108BD9-81ED-4DB2-BD59-A6C34878D82A}">
                    <a16:rowId xmlns:a16="http://schemas.microsoft.com/office/drawing/2014/main" val="10003"/>
                  </a:ext>
                </a:extLst>
              </a:tr>
              <a:tr h="407390">
                <a:tc>
                  <a:txBody>
                    <a:bodyPr/>
                    <a:lstStyle/>
                    <a:p>
                      <a:pPr algn="l" fontAlgn="b"/>
                      <a:r>
                        <a:rPr lang="fi-FI" sz="2000" b="0" i="0" u="none" strike="noStrike" dirty="0">
                          <a:effectLst/>
                          <a:latin typeface="Arial Narrow" panose="020B0604020202020204" pitchFamily="34" charset="0"/>
                          <a:cs typeface="Arial Narrow" panose="020B0604020202020204" pitchFamily="34" charset="0"/>
                        </a:rPr>
                        <a:t>MV002</a:t>
                      </a:r>
                      <a:endParaRPr lang="fi-FI"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Clash of the Titans</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Action</a:t>
                      </a:r>
                    </a:p>
                  </a:txBody>
                  <a:tcPr marL="45720" marR="45720" anchor="b"/>
                </a:tc>
                <a:tc>
                  <a:txBody>
                    <a:bodyPr/>
                    <a:lstStyle/>
                    <a:p>
                      <a:pPr algn="l" fontAlgn="b"/>
                      <a:r>
                        <a:rPr lang="fi-FI" sz="2000" b="0" i="0" u="none" strike="noStrike" kern="1200" dirty="0">
                          <a:solidFill>
                            <a:schemeClr val="dk1"/>
                          </a:solidFill>
                          <a:effectLst/>
                          <a:latin typeface="Arial Narrow" panose="020B0604020202020204" pitchFamily="34" charset="0"/>
                          <a:ea typeface="+mn-ea"/>
                          <a:cs typeface="Arial Narrow" panose="020B0604020202020204" pitchFamily="34" charset="0"/>
                        </a:rPr>
                        <a:t>MB102</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Anita Gupta</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Platinum</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20-Jul-17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50</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10</a:t>
                      </a:r>
                    </a:p>
                  </a:txBody>
                  <a:tcPr marL="45720" marR="45720" anchor="b"/>
                </a:tc>
                <a:extLst>
                  <a:ext uri="{0D108BD9-81ED-4DB2-BD59-A6C34878D82A}">
                    <a16:rowId xmlns:a16="http://schemas.microsoft.com/office/drawing/2014/main" val="10004"/>
                  </a:ext>
                </a:extLst>
              </a:tr>
              <a:tr h="407390">
                <a:tc>
                  <a:txBody>
                    <a:bodyPr/>
                    <a:lstStyle/>
                    <a:p>
                      <a:pPr algn="l" fontAlgn="b"/>
                      <a:r>
                        <a:rPr lang="is-IS" sz="2000" b="0" i="0" u="none" strike="noStrike">
                          <a:effectLst/>
                          <a:latin typeface="Arial Narrow" panose="020B0604020202020204" pitchFamily="34" charset="0"/>
                          <a:cs typeface="Arial Narrow" panose="020B0604020202020204" pitchFamily="34" charset="0"/>
                        </a:rPr>
                        <a:t>MV005</a:t>
                      </a:r>
                      <a:endParaRPr lang="is-IS" sz="2000" b="0" i="0" u="none" strike="noStrike">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Annabelle</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Horror</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MB103</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Samir M</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Gold</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23-Jul-17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45</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a:t>
                      </a:r>
                    </a:p>
                  </a:txBody>
                  <a:tcPr marL="45720" marR="45720" anchor="b"/>
                </a:tc>
                <a:extLst>
                  <a:ext uri="{0D108BD9-81ED-4DB2-BD59-A6C34878D82A}">
                    <a16:rowId xmlns:a16="http://schemas.microsoft.com/office/drawing/2014/main" val="10005"/>
                  </a:ext>
                </a:extLst>
              </a:tr>
              <a:tr h="407390">
                <a:tc>
                  <a:txBody>
                    <a:bodyPr/>
                    <a:lstStyle/>
                    <a:p>
                      <a:pPr algn="l" fontAlgn="b"/>
                      <a:r>
                        <a:rPr lang="pt-BR" sz="2000" b="0" i="0" u="none" strike="noStrike" dirty="0">
                          <a:effectLst/>
                          <a:latin typeface="Arial Narrow" panose="020B0604020202020204" pitchFamily="34" charset="0"/>
                          <a:cs typeface="Arial Narrow" panose="020B0604020202020204" pitchFamily="34" charset="0"/>
                        </a:rPr>
                        <a:t>MV001</a:t>
                      </a:r>
                      <a:endParaRPr lang="pt-BR"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Pirates of the Caribbean</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Action</a:t>
                      </a:r>
                    </a:p>
                  </a:txBody>
                  <a:tcPr marL="45720" marR="45720" anchor="b"/>
                </a:tc>
                <a:tc>
                  <a:txBody>
                    <a:bodyPr/>
                    <a:lstStyle/>
                    <a:p>
                      <a:pPr algn="l" fontAlgn="b"/>
                      <a:r>
                        <a:rPr lang="fi-FI" sz="2000" b="0" i="0" u="none" strike="noStrike" kern="1200" dirty="0">
                          <a:solidFill>
                            <a:schemeClr val="dk1"/>
                          </a:solidFill>
                          <a:effectLst/>
                          <a:latin typeface="Arial Narrow" panose="020B0604020202020204" pitchFamily="34" charset="0"/>
                          <a:ea typeface="+mn-ea"/>
                          <a:cs typeface="Arial Narrow" panose="020B0604020202020204" pitchFamily="34" charset="0"/>
                        </a:rPr>
                        <a:t>MB102</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Anita Gupta</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Platinum</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10-Aug-17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50</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10</a:t>
                      </a:r>
                    </a:p>
                  </a:txBody>
                  <a:tcPr marL="45720" marR="45720" anchor="b"/>
                </a:tc>
                <a:extLst>
                  <a:ext uri="{0D108BD9-81ED-4DB2-BD59-A6C34878D82A}">
                    <a16:rowId xmlns:a16="http://schemas.microsoft.com/office/drawing/2014/main" val="10006"/>
                  </a:ext>
                </a:extLst>
              </a:tr>
            </a:tbl>
          </a:graphicData>
        </a:graphic>
      </p:graphicFrame>
      <p:sp>
        <p:nvSpPr>
          <p:cNvPr id="6" name="Footer Placeholder 5">
            <a:extLst>
              <a:ext uri="{FF2B5EF4-FFF2-40B4-BE49-F238E27FC236}">
                <a16:creationId xmlns:a16="http://schemas.microsoft.com/office/drawing/2014/main" id="{E044D9EA-9B87-9141-9FC7-7B7A7251FEE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259797257"/>
      </p:ext>
    </p:extLst>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4" descr="data:image/jpeg;base64,/9j/4AAQSkZJRgABAQAAAQABAAD/2wCEAAkGBxQSEhUSERQSFhEVFBoXFhUXFhgXGBgbGRcdFxcZFxYaKCkgGB4lHRgXIjMhJSkrLi4uFx8zODU4NygtLisBCgoKDg0OGxAQGy8mICQ3LC8sNywtNy0yLCwsLi0sLCw0LCwsLCwsNywsLCw0LywsLCwsLywsNCwsLCwsLCwsLP/AABEIAFQCVQMBEQACEQEDEQH/xAAcAAEAAgMBAQEAAAAAAAAAAAAABgcDBAUBCAL/xABLEAABAwEBCggKCQQBAwUAAAABAAIDBBEFBgcSITFBUWHRFhciVHGBkZMTFCMyQlJTkqGzMzRicnOCsbLSFTV0wfAkQ8JjosPh8f/EABsBAQACAwEBAAAAAAAAAAAAAAAEBQIDBgEH/8QAPREAAgECAQYKCgEEAwEBAAAAAAECAwQRBRIUITFRExVBU2FxgZGx0QYWIjIzUqHB4fCSNEKisiNDcmLx/9oADAMBAAIRAxEAPwC8UAQBAEAJQGhNdqnYbH1EDTqdKwH4lYucVtZIjaV5rGMJPsZj4RUnOqbvo9684SG9d5noF1zcv4vyHCKk51Td9HvThIb13jQLrm5fxfkOEVJzqm76PenCQ3rvGgXXNy/i/IcIqTnVN30e9OEhvXeNAuubl/F+Q4RUnOqbvo96cJDeu8aBdc3L+L8jNT3XgkNjJ4XHU2Rjv0K9U4vYzXO1rw1yg11pm6sjQEAQBAalZdSGEhs00UbiLQHva0kawCVi5xW1m6lbVqqxpwb6k2a/CKk51Td9HvXnCQ3rvNugXXNy/i/IcIqTnVN30e9OEhvXeNAuubl/F+Q4RUnOqbvo96cJDeu8aBdc3L+L8hwipOdU3fR704SG9d40C65uX8X5DhFSc6pu+j3pwkN67xoF1zcv4vyHCKk51Td9HvThIb13jQLrm5fxfkOEVJzqm76PenCQ3rvGgXXNy/i/I26Wvil+ikjf9x7XfoslJPYzTUo1Kfvxa61gbC9NQQBAEAQBAEB+JZQ0FziGtAtJJsAGsk5kbwPYxcnhFYs5DL7aIuxRVQW/fFnvZvitXDU95OeS7xRznTl3fbadlptyjMVtIDWB6gCAIAgCAIAgMc07WC17mtGtxAHaV42ltMowlJ4RWJom+CkGeppu+j3rHhIb13khWNy/+uX8X5HnCKk51Td9HvThIb13nugXXNy/i/IcIqTnVN30e9OEhvXeNAuubl/F+Q4RUnOqbvo96cJDeu8aBdc3L+L8hwipOdU3fR704SG9d40C65uX8X5DhFSc6pu+j3pwkN67xoF1zcv4vyM9HdWCYlsU0UjgLSGPa4gZrSAcy9U4vYzVUtq1JY1INLpTRkrK+KEAzSRxgmwF7mtBOewE5165KO1nlKjUqvCnFvqWPganCKk51Td9HvWPCQ3rvN2gXXNy/i/I3aWqZK0Piex7DbY5rg5psNhsIyZ1kmmsUR6lOdOWbNNPp1GZemAQBAEAQBAEAQBAEBhqKtkYtkexg1ucG/qvG0tpnCnOeqCb6liaRvhpOdU3fR71jwkN67zfoN1zcv4vyHCKk51Td9HvThIb13nugXXNy/i/IcIqTnVN30e9OEhvXeNAuubl/F+Q4RUnOqbvo96cJDeu8aBdc3L+L8hwipOdU3fR704SG9d40C65uX8X5DhFSc6pu+j3pwkN67xoF1zcv4vyNqiuhFNaYZY5A3PiPa6y3NbZmWSknsZpq0KtLDhItY71h4mSpqGRtL5HNYwZ3OIaB0k5AjaSxZjCEpyzYLF9Bq0F2qeclsM8Ujh6LXtJ6bBlsWMakZbGba1pXorGpBpdKN9ZkcIAgCA8JsynMgK+vnwkNYTHRBsjhkMrssY+4B5/TaB0qJUucNUDpbDIEppTuNS3Lb27urb1FeXTuvPUG2eWSTYTY3qYLGjsUOU5S95nTULWjQX/ABRS8e/b9TQAWJIxPUPAgCAIAgPC0HOEPcWdS5N36mmI8BM9rR6BOMzoxHZB1WFZxqSjsZEuLG3uPiQT6dj71rLJvVwgx1BEVSGxTHIHA+TedQJ8wnUbem3IptK5UtUtTOWyhkOdBOpR9qP1Xn1ruJupJQBAVRhf+sw/gn95UC795HY+jfwJ9f2IGop0IQBAEAQBAEAbkIIyOGYjIR0HQgetYMmV7GECaAhlSXTQZiTlkbtDvTGw5duhSKdxKOqWtFHf5Do1k5UVmy+j7OTs7i26SqZKxskbg5jxa1wzEFWCaaxRxlSnKnNwmsGtpmXpgEAQBAEBS1/98xq5jHG7/pozY0A5HuGd51i3INmXSq2vVz3gth3eR8nK2pZ817ctvQt3n3chFVoLcnmDK+YxSCkld5KQ2REnzH+qNQdq12a1KtquDzXsOey7k5VIaRTXtL3ulb+zw6i11POOCAIAgCA0bsXWipYzLO8NbmGkuPqtbnJWM5qCxZItrWrczzKSxfh0sq27+ESomJbT+Qi1iwyHpdmb0NyjWoM7mUtmo66zyDQpLGr7Uvp3cvb3EPqJHSOxpHOe71nkud2nKoz162XcIqCzYLBdGrwPwhkEPAgCAIAB26tyAu68S93xOnGOB4eWx0p1eqzoaD2kqzoUsyOvazgsrX+lVvZ92Opfd9vhgcTDF9BB+MfluWq791E/0a+NU6vuirFBOuLowYf26L78vzXKxtvhrt8Thcu/1suqP+qJWpBThAEAQBAEAQBAci+K+KGiZjTO5R8yNuV7ugaBtORa6lWMFrJtlYVruWbTWrlb2L93FWXcv8q6gkMd4CLQ2M8r80me37uKoM7icug6+0yLbUFjJZ0t72d2zvxIu84xxnZXHO45SeknKVoLZalgth4h6EPAgCAIDLS0zpXtjjbjPe4NaNZP6DboC9SbeCMalSNODnN4Ja2XzezcVtHTthbYTne713nznf6GoABWlOmoRwPnd9eSuqzqS7FuXIv3lI3fFbM6umfYRRR2QMIDmiQxCR0rmHI53KAFtoFh1rTU9rOb/t2de8tLLCkqFOP/AGv2nsebjgo4rWlqxeBrXOp/HJJIw98jYoWubUOhEEsE5NrWsLWsJbi8ogjVlyrGKz21js5cMGn9DZWqaJCM2knJtOKlnRlDlbxcljjq2kvvaugailhmd5742l1ma2yx1g1W2qTSlnQTZS31BULidOOxN4dR01mRQgCAqrCPfaZHupIHWRNNkrh6btLAfVGY6zaMwywLiti81bDsMiZLVOKuKq9p+6ty39b5Ny6dkBUU6I7Fwb2qisPkWcgGwyPOKwHVjZS47GgrZClKewhXeULe1+I9e5a3+O3AmdLgrFnlak26mRgAdbibewKSrTeyjqekrx9in3vywM/FXDzifsZuXuiR3mr1lq83H6+Y4q4ecT9jNyaJHePWWrzcfr5jirh5xP2M3Jokd49ZavNx+vmOKuHnE/YzcmiR3j1lq83H6+Y4q4ecT9jNyaJHePWWrzcfr5mpXYKzZbBUWnQ2RmQ/nacnulYytNzN1L0lWP8AyU+5/Z+ZCrt3CnpHYs7C23zXDKx33Xf6Nh2KNOnKD9ovrW9o3UcaUsd65V2fqOaVgSyzsG19peRR1DrXWeReTlIH/bcdJAyg6QCNAtm29bH2JdhyeW8lqCdxSWr+5ffz/cLFUw5gqjC/9Zh/BP7yoF37yOx9G/gT6/sQNRToSx7kYN4poIZjPMDJEx5ADLAXNDiBk2qZG1Tinicvc+kFWlWnTUF7La5eR4bzb4q4ecT9jNyy0SO80+stXm4/XzHFXDzifsZuTRI7x6y1ebj9fMcVcPOJ+xm5NEjvHrLV5uP18xxVw84n7Gbk0SO8estXm4/XzHFXDzibsZuTRI7x6y1ebj9fMj18uD+amYZYneGiaLXWNxXtGvFy4wGkjsWmpbyisVrRZ2OXKVxJU5rNk9nKn28n7rIco5dk+wU3cLJTSPPIktdH9l4FrgNjmgnpbtUq1qYPNfKc76QWanTVxHatT6uTufj0FqqeceEAQBAQnCZfH4CLxeI2TTDlEZ2R5idhdlaPzHQo1zVzVmray+yFYcNU4aa9mP1f42vsKiCrztTM6meIxKWu8G5xY19mQuaASAev9dRs9weGJrVSDm4J61rw6H+/uKMIK8My7rw74vHKflny8VjZNvqvs1Os7QVZ0KufHXtRwWVrDRa3s+7LWvuuzwwJKtxVBAEBqXWuiymifNKbGMFp1nQANZJsA6VjOSisWbrehOvUVOG1/v0KKvgu3LWSmWU7GMB5LG6h/s6ewCrnNzeLPoVnZ07WnwcO173+7FyHNA7VgSiXXFwd1U4DpMWBhzY4Ln92LLOsg7FIhbTlt1FLdZetqLzYe2+jZ3+Sa6SRMwVxWcqolJ2NYB2G39Vu0RbysfpLU5Ka73+D3irh5xP2M3Jokd556y1ebj9fMcVcPOJ+xm5NEjvHrLV5uP18xxVw84n7Gbk0SO8estXm4/XzHFXDzifsZuTRI7x6y1ebj9fM37iYO4KeZkxkkkLDa1rg3FxtDsgy2Zxts1LKFtGMscSPdZerV6Tp5qjjtwx2bu0mSklGV/hi+gg/GPy3KJd+6jpPRr41Tq+6KsUE64ujBh/bovvy/NcrG2+Gu3xOFy7/AFsuqP8AqiVqQU4QBAEAQBAEByL6LusooDK7K7zY2ZsZxzDYNJOoFa6tRQjiTbCyld1lTjs2t7l+7Oko26VfJUSOlmcXSOznQBoDRoA0BVkpOTxZ9AoUKdCCp01gkYIYnPcGsa5z3GxrWgkk6gBlK8Sx1GyUoxTlJ4JbyaXJwaVEgDp3shB9Gzwj+sAho7SpEbWT26ihuPSGhTeFJOX0Xn9EdtuCuLTUTW7GsH+lt0RbyC/SWryU19RxVw84n7Gbk0SO889ZavNx+vmOKuHnE/YzcmiR3j1lq83H6+Y4q4ecT9jNyaJHePWWrzcfr5jirh5xP2M3Jokd49ZavNx+vmdi9i8iGilMwe+R+LitLw3k2+cRYM5zW6rda2U6EYPEhX2WKt3T4NpJcuHKSlbyoItfFcaTGlkgZ4SOojEdTAHhjnWDFbJE85A8NNhByEALRUpvFtcu0t7K7p5sIVHmuDxhLDFLlwaWvDHdsNSSnqJpHGnp5qZ0kQhlmmeywNacjmxsJL5AC4B1oAtyrHCUn7Kw5NZujOhSglVqKaTzkop7XyYtLBbMVrJZQUbYYmRRixkbQ1vQBYLdZUiMVFYIpq1WVWo6ktreL7TYXprCA4F/F2TS0j3tNkrvJx7HO0j7oDnflWqtPMhiWOSrRXNzGMti1vqXm8F2lFqrPoJJrxb2PHZSX2injsMhGQuJzMB0ayRlA6QVuo0s969hVZWyjolPCPvy2dHT5dPUXTBC1jQxjQ1jRY1oFgAGYADMrJJJYI4Sc5Tk5SeLZkXpiEAQBAEAQBAa9fRRzxuilaHxuFhaf+ZDtGULyUVJYM2Ua06M1Om8Gij77r33UU5jJJjcMaJ50ttzH7QzHqOmxVlWnmSwO/ydfRu6Ofsa1NdPk/xyHGikLXBzSQ9pDmuGcEG0EdBAWtPDYTpRUk4yWKep9R9AXu3UFVTRTiwF7eUBocMjx1OBVrTnnxTPnF7bO3rypPkerq5PoVzhf+sw/gn95UO795HT+jfwJ9f2IGop0Jf9631Kl/xovltVtT9xdSPnF/8A1VX/ANS8WdRZkQIAgCAIAgKCvroGwVk8TBYxslrRqDmh4A2DGs6lVVYqM2kfRsn1pVrWFSW1rX2PDHtwMF785ZVU7xnE8fYXgEdYJHWvIPCSZsvIKdvUi/lfgfQitj5qEAQGldi6TKaF88h5LBbZpJzBo2k2DrWM5KKxZvtredxVjShtf7j2FCXVug+omfNKbXvdbsA0NGwCwdSqpScniz6Lb0IUKapw2L9x7T93FuW+qmZBH5zzlOcNaPOcdgHabBpSEXKWajy6uYW1J1Z7F9XyL96y6roXswyUfibRisa2yM5y1wyh+025TrtOtWUqUXDMODo5QqwutJett6+lbu7ZuKNrKV8Uj4pBiyMcWuG0atYOcHSCFWNNPBn0CnUjUgpweKetG9e1dp1HUNmbaWjJI0ekw5x05iNoCypzcJYoj31pG6oum9vI9z/dvQX1S1DZGNkjIcx7Q5pGkEWgq1TTWKPndSnKnJwksGtTMq9MAgKqws3YL5mUrTyIgHv2vcOSD0NNv51Aup4yzdx2Ho9aZtJ13tlqXUtve/AgJKinRls4O70WwsbVTttneLWNI+iaRkyeuRnOjNrtn29HBZz2nGZZyo6s3QpP2Vt/+n5L67d2E6Uo58IAgCAIAgCAICv8MX0EH4x+W5RLv3UdJ6NfGqdX3RVignXF0YMP7dF9+X5rlY23w12+JwuXf62XVH/VErUgpwgCAIAgCAIClcI12DUVjmA+SgtjaPtf9x3TjDF/IFW3E86fUd5kW0VC2UntnrfVyLu19pF2tJIABJJAAGck5AANdq0Fs2ksWXXeTeoyjjD3gOqnjlvz4tvoM1AaTpI6ALKjRUFi9pweVMpyu55sdUFsW/pf7q78ZOt5UhAEAQBAEAQBAEAQBAEAQFZYYqo41PFose8jbka3/wAu1Qrt60jq/Rqms2pU6l4t/YrlQzpy87wrniGhhFnKe3wrtdsnKy9AIH5VZ0I5tNHz/K9d1rub5E8F2avz2kgW4rQgCAIAgCAIAgCAh+FK54kojJZy4XtcDscQxw6LHW/lCj3McYY7i7yBXdO6zOSSa+68PqU4q47ctbBBVE080Z9CW0bA9o/21x61PtH7LRx/pHTSrwnvXg/Jo4uF/wCsw/gn95Wq795E/wBG/gT6/sQNRToS/wC9b6lS/wCNF8tqtqfuLqR84v8A+qq/+peLOosyIEAQBAEBgrqxkMbpZXBsbBa5x/5lOzSvJNRWLNlKlOrNQgsWygLtXQNRUSzkWeEeSBqGZoO0NACqZyzpOR9HtaCoUY0lyL68v1Nm9OjM1bTsHtWuPQw+Ed8G/FZUo500jVlGqqVrUk9zXfq+5fqtT5yEAQFP4Sr4/GJvARnyMLspGZ8mYnoblaNuNsVdcVc6WatiO2yHYcBS4Wa9qX0X529xDCVHL0uLBve74tB4aQWTzAEg52MztbsJznqGhWNvSzY4vazh8t3+kVeDg/Zj9Xyv7Lv5SYqQUhXmFS97GaKyMcpgDZgNLfRf+XMdh+yodzTx9tdp02QL/Nlo03qfu9e7t8esq9QjrCw8Fl8eK7xKU8lxLoSdDs7mdeVw242sKXbVcHmPsOay/YZy0mC1r3urkfZsfYWgpxyQQHz5fBVGWqnkPpTPs6A4tb/7QFUzeMmz6VZ01Tt6cFyJeGL+pmvTueKisgicLWufa4a2sBeQdhDbOte0o500jXlCu6FrOotqWrrer6Yl+q1PnIQBAEAQBAEAQBAV/hi+gg/GPy3KJd+6jpPRr41Tq+6KsUE64ujBh/bovvy/NcrG2+Gu3xOFy7/Wy6o/6olakFOEAQBAEAQGGsn8HG95zMY53YLf9LxvBYmdOGfNRXK0j5yxy7lOyuOUnWTlJ7VTn0/BLUtiOje/dBtPURzvYZBGS4MtxbXWENJNhzE29ICzhJRkmyNeUJV6MqUZYY8u3Vy95O+NUc1d3o/ipWl9Bz3q0+d/x/I41RzV3ej+KaX0D1afO/4/kcao5q7vR/FNL6B6tPnf8fyONUc1d3o/iml9A9Wnzv8Aj+Rxqjmru9H8U0voHq0+d/x/I41RzV3ej+KaX0D1afO/4/kcao5q7vR/FNL6B6tPnf8AH8mzc3COZ5WQx0hL3usHlRZrJPJyAAEnYF7G5zngomqvkBUabqTq6l/8/knylnOBAEAQBAEBVGF9v/UwnQYSB1PNv7goF37yOx9G3/wTXT9vwQMqKdEj6EuBKHUsDm5jDGR1sCtqbximfNLyLjcVIvkb8TfWZHCAIAgCAIAgCAICP3/SBtz6i3THi9bnBo+JC1V3hTZZZIi5XtPDfj3ayjFVn0AszA43k1J0Y0Y6wHk/qFNtOU5X0leukv8A19jn4X/rMP4J/eVhd+8iT6N/An1/YgainQl/3rfUqX/Gi+W1W1P3F1I+cX/9VV/9S8WRG/G610qJ2O18b6Ynkv8ABC1tuZslmY6jmOw5FHqzq03jyF1k22yfdxzWmp8qx29K8tq+pGuMSu9eLuxvWnSaha8Q2W5944xK714u7G9NJqDiGy3PvHGLXevF3Y3ppMxxDZbn3/gcYtd60Pd//aaTUHENluff+DiXXu7UVRHjErngG0NyNaOhrbBbtzrVKpKfvMn21lQtl/xRw8e9/wD4c4rAlFq4L72zC01UzbJJG2RtOdrDlJI0FxA6gNZU62pYe0zjsvZQVWSoU3qW3pf48eonylnOhARPCHfH4pBiRmyomtDbM7G+k/42DadhWi4q5kcFtZc5GsNJrZ017EdvS+RefR1lMAKtO6Jbg7vd8an8JIPIQkE6nvztZtAznqGlb7ennyxexFLlq/0ajmRftS+i5X9l+C5lZHDBAfmRgcC1wBaQQQcoIOQghD1NxeK2lE333BNFUOjy+CdyonHS0nzbdJach6jpVXVp5ksD6Fk29V3QU/7lql17+38chxo3lpDmkhzSCCM4INoI2grUTmlJNPYy9Lzb4BW04ebBK3kyt1OAzganZx1jQrSjUz448p8+ynYu0ruP9r1x6vx+eU7q2lefOVa2ySQHOJHg9TiCqd7T6fSeNOL6F4EhwbSBt0IbfSEjR0+DJ/0e1brd/wDIity3FuynhyYeKLsVkcEEAQBAEAQBAEAQFf4YvoIPxj8tyiXfuo6T0a+NU6vuirFBOuLowYf26L78vzXKxtvhrt8Thcu/1suqP+qJWpBThAEAQBAEBoXfYXUtQ0ZzBIB1sKwqe6yRZtK4pt714nz2Cqk+lsEoDzHGsIMGMcawgwYxxrCDBjHGsIMGMcawgwYxxrCDBjHGsIMGW1gwvc8DF41KPKyt5AOdsecdbsh6A3ap9tTwWc+U4zLt/wALU4CD9mO3pf48cegnSlHPhAEAQBAEBX+F6gLoYZwPo3lrtjZAMp/M1o/Mol3HUpHSejlfNqzpP+5YrrX4b7irFBOuLcwWXZEtN4u4+UgzDXGTa0joJLdljdasLaeMc3ccZl+0dOvwy2S8eXv29+4m6klAEAQBAEAQBAEAQFcYW7sjFZSMPKJEkmwDzGnpPK/KNah3U9kTqPR20edK4ls2Lr5X3au0rNQjqi48FtAYqIPOeZ7pPy5GN7Q238ysbaOEMd5xGX66qXeav7Ul27X44dhGML/1mH8E/vK0XfvItvRv4E+v7EDUU6Ev+9b6lS/40Xy2q2p+4upHzi//AKqr/wCpeLOjNC17Sx7Q5rhY5pFoIOcEHOFk1jtI0ZShJSi8Gipb9rxnU1s9MC6nzuZlLotutzNucacmVQK1Bx1x2HZZLyyq+FKtqnyPkl5Px5NxCVGL4IDoU9w6mRofHTzOY4WhzWOIPQQs1Tk9aRGneW8JOMppNb2b9HeXXSEAU7mj1pC1gHSCbewFZKhUfIR6mV7OmtdRPq1/j6k6vXwdxwES1ThLKMoYB5Np15crztNg2KVTtlHXLWc9f5enWThRWbHfyvy/dZOlKOfCA17oVjIY3yyGxjGlzjsGrWdFi8lJRWLNlGlKrNU4LW9SKEu9dZ9XO+eTO42Nb6rR5rR0fEknSqqc3OWcz6LaWsLaiqUeTb0vlf7yGtQUb5pGRRC2R7sVo/2dQAtJOoFYpNvBG2rVhSg6k9i1stme7EFx44qYxTuaWkiRgZY91vLJtcDjWkGzUQp7nGilHBnHQta2VZzrKcU8djx1Lk2I1+NKm9jU9kf815pcdz/e02erdx88fr5DjSpvY1PZH/NNLjuf72j1buPnj9fIcaVN7Gp7I/5ppcdz/e0erdx88fr5HCvwvwpa6DwfgqhsrTjRvIjsB0g2OtxSMh6joWqrWhUjhgyxybkq5s62fnRcXqa17O7avwQRRToDt3oXfNFUCTL4J3JlaNLbfOA1tzjrGlbaVTMliQMpWSu6Dh/ctcevd2/nkL2ikDmhzSC1wBBGUEHKCCrRPE+eyi4tp7UUXfxQGCunbZY1z/Ct2iTlGz82MOpVdaObNo+g5Kr8NaQfKlg+zV4YHKudWOgljmZ50bw8DXYco6xaOta4ycXiiZWpRrU5U5bGsP3qPoO51ayeJk0ZtY9oc09Og6iMxGsK3jJSWKPm1ajOjUdOa1rUbC9NQQBAEAQBAEAQFf4YvoIPxj8tyiXfuo6T0a+NU6vuirFBOuLowYf26L78vzXKxtvhrt8Thcu/1suqP+qJWpBThAEAQBAEB45toIOY5Ch6ng8UfO10qEwTSQuttjeWZdIB5J6xYetU8o5ra3H0yhWValGqv7kn59zNm9y6DaepjlkaHRh1kgIxuS4WE2aSLcb8qypyzZJs1XtCVehKEXg+Tk1rz2dpekdz4HAObFCQRaCGNIIOYg2K0zY7j5869ZPByfez9f0yH2MXuN3JmR3HmkVfnfex/TIfYxe43cmZHcNIq/O+9j+mQ+xi9xu5MyO4aRV+d97H9Mh9jF7jdyZkdw0ir8772P6ZD7GL3G7kzI7hpFX533sf0yH2MXuN3JmR3DSK3zvvZthZGkIAgCAIAgCA1Lq0DaiGSGTzZGlp1jURtBsI6FjKKkmmbrevKhVjUjtX79SgbqXPfTyvhlFj2Gw6iNDhsIyjpVVKLi8GfR6FeFemqkNj/cOwXLujJTytmhdiyNOTURpa4aQdSRk4vFCvQp16bp1Fin+4lx3s3609WA0uEU+mNxstP/puOR/Rn2Kwp14z6GcPfZIr2zbSzo7191yeHSSZbyqCAIAgCAIAgIdfVf7DThzIC2aozZDaxh1vcM5Hqg267M6j1biMdUdbLvJ+RatdqVVZsPq+pfd6usqKqqHyPdJI4ukebXOOcn/mjQq9tt4s7WnTjTioQWCWw3r3bjOrJ2QMtAOV7h6DB5zunQNpCypwc5YIj3t3G1ourLs6XyLz6C/KeFrGtYwAMa0NaBmAAsAHUrVLBYI+cznKcnKW162VZhf+sw/gn95UG795HX+jfwJ9f2IGop0Jf9631Kl/xovltVtT9xdSPnF//VVf/UvFnUWZECAra/e8LzqiiblzvgGnW6Ia/s9mowq1v/dA6nJWW9lK5fVL7Pz796rVQzqTu3rX0S0L+Ty4XHlxE5D9pvqu26dOizbSqyg9Wwr8oZNpXkfa1SWx/Z714chc1xLsRVcYlgda3MQcjmn1XDQf/wBGRWMJqaxRw11aVbapmVFg/o+lHQWZGCAICqcKN8XhZPFIz5OM2ykek/Q3aG/r91QLmri81HYZBsODhpE1rls6Fv7fDrIEop0RamC293wcfjkg5cgsiB9GM+l0u/QDWVOtqeCz2chl+/z56PB6o7el7uzx6iT31XDbWU7ojYH+dG71XjMeg5QdhK31aanHAqcn3krSsqi2bGt6/dnSURPC5jnMeC17SWuac4IyEKraweDPocJxnFSi8U9aMa8MggCAIAgLNwWXx2jxKU5WgmEnSM7mdWcbLfVU21qf2PsOUy/YYPSYLb73XyPt5enrN/ChcAzwiojFssIOMBndGcp6S05ejGWVzTzlnLkI+Qb5Uarozfsy2dD/ADs7io1AO0JReXfe6idiPBfTONpaPOYdLmW/Funpz76NZ03hyFRlPJUbtZ0dU19eh/Z/qt65V1oalmPBI17dNhyjY5udp2FWEZxksUziri1q28s2rFp/ux7GbqyNAQBAEAQBAEBX+GL6CD8Y/Lcol37qOk9GvjVOr7oqxQTri6MGH9ui+/L81ysbb4a7fE4XLv8AWy6o/wCqJWpBThAEAQBAEAQFZ4VrgG0VsYyEBkwGizIx/wCjT0N2qFdU/wC9dp1fo/fLB20+uP3X3XaVwoZ05Nrx7+PFQIKnGdT+g8ZXR7LM7mdGUbRkEmjXzPZlsKHKuR9IfC0dU+Vcj8n9H42rQ1sczA+F7HsOZzSCPhp2KfGSksUcfVo1KUs2pFp9JsL01hAEAQBAEAQBAEAQBAEAQEZv1vTbWsDm2NqGDkPOZwz4j9m3QT0g6K1HhFq2lrkvKcrOeD1we1fdfuvuapqvopIJDFMwskbnaf1BzEbRkVdKLi8GdzRrQrQU6bxTNcheG06FLdypiFkdRO0ahI6wdDSbAs1UktjI1Szt6mudOL7EbHCqt51N7y94We81cW2nNocKq3nU3vJws944ttObQ4VVvOpveThZ7xxbac2hwqredTe8nCz3ji205tDhVW86m95OFnvHFtpzaNSsuvPMLJZ5ntOdrpHFvu22fBYucpbWbqVrQpPGEEupLHv2mkFiSDduRcmWqkEUDC52k5mtHrPd6I+J0WrKMHN4Ij3NzSt4Z9V4L6voS5f3Euq9S9uOhixG8qR1hkkssLiMwGpoy2DadJKsqVJU0cHlDKE7ypnPUlsW78vlO4tpAKowv/WYfwT+8qBd+8jsfRv4E+v7EDUU6Ev+9b6lS/40Xy2q2p+4upHzi/8A6qr/AOpeLOosyIEAQEKv2vHbU2z0+KyozubmbL0+q77WnTrEatb53tR2+JfZLyzK3wpVtcOTfHzXR3bnUk8LmOLHtLXtNjmuFhB1EKA1hqZ2cJxnFSi8U9huXGuvLSyCWB2K7MQcrXD1Xt0j4jQsoTcHijRc2tK5hmVVivqulFzXq30xVzOTyJmjlxE5RtafSbt7bFY0qqqLpOGyhk2rZy164vY/3Y+juO8tpXEcv5viFHTktI8PJa2Iaj6T7NTQbekgaVpr1cyOraWeSrDS62D91a35dvhiykCbcpJJOUk5SSc5J0lVh3+zYd+8m981tQGuHkI7HSnWNDOlxHYHLbRp58sOQrsqX2iUMV7z1R8+zxwLya0AWDIBmCtD5+3jrZ6h4cysvfpZXmSWnhe91lrnMaSbBYLSc+QBYOlBvFolU765pxUIVJJLkTMPBSi5rT923cseBp/KjZxnec7LvY4KUXNafu27k4Gn8qHGd5zsu9jgpRc1p+7buTgafyocZ3nOy72DepRc1p+7anA0/lQ4zvOdl3spy+q4jqOodCbSzzo3H0mHNl1jMei3Sq+pTzJYHb5PvFd0FUW3Y+h/najmU07o3tkjJa9jg5rhoIzLBNp4olzhGcXCSxT1Mvm9e7baynbM2wO82RvqvGcdGYjYQrSlUU44nzu/s5WlZ03s5HvX7t6SA38Xiujc6opGl0RyviaMrDpLBpb9kZRoyZota3a9qJ0eSssxmlSuHhLkb5evp6eXl17YACoh0h+opC04zHOa4ZnNJaR0EZV7sMZRUlhJYrp1nUjvmrGiwVU9m15d8TaVmqs97IjydaN4unHu8j9cKq3nU3vJws955xbac2hwqredTe8nCz3ji205tDhVW86m95OFnvHFtpzaHCqt51N7ycLPeOLbTm0OFVbzqb3k4We8cW2nNoneDU1c5dU1E8roRa2NrnZHu9Jx1gZum3UpVvny9pvUc9lzRaKVGlBKW1vcuRdvh1jDD9BB+MfluS791D0a+NU6vuirFBOuOjRXeqYWCOKeVjBbY1psAtNp+JKzVSUVgmRqtlb1ZZ9SCb6TPwqredTe8veFnvNfFtpzaHCqt51N7ycLPeOLbTm0OFVbzqb3k4We8cW2nNocKq3nU3vJws944ttObQ4VVvOpveThZ7xxbac2hwqredTe8nCz3ji205tGegu9dCaRkUVRMZHuxWjG+J1AC0k6gV6qlSTwTNdaysaMHUnTWC26i6KWhAgEMrjKMTFe5+XHtHKxgdBtOTqVko+zg9Zwk62NV1ILN14rDk3FS353lvpCZYQ59Lntzui2P0lup3brNfWoOGtbDs8mZXhcpQqap/7dXT0d3REloLkyU9Q+M40b3sd6zHFp7W2FeptbDGcITWE0mulY+J0230VgyCqn63k/ErPhZ7yK8m2j/wCuPce8Kq3nU3vJws955xbac2hwqredTe8nCz3ji205tDhVW86m95OFnvHFtpzaHCqt51N7ycLPeOLbTm0OFVbzqb3k4We8cW2nNos3B1FUuhNRVSyP8L9ExxyBnrWa3aNlmtTbdSazpM5TLUreNXgaEUs3a1v3dnj1EuUgpQgCAIAgCAIDQuvcaGqZiTxteNBzObta4ZW9SwnCM1hJEi2u61vLOpSw+/WtjIHdTBabSaacWaGSj/5G/wAVFlafKzorf0kWGFaHbHyfmcOTB3XDMyJ21sg/8gFq0aoWEcvWT5WuzyxPxxfV/smd4zemj1Nxlx5ZfM+5ji+r/ZM7xm9NHqbhx5ZfM+5ji+r/AGTO8ZvTR6m4ceWXzPuY4vq/2TO8ZvTR6m4ceWXzPuY4vq/2TO8ZvTR6m4ceWXzPuZkhwc1zs7YW7XSfxBXqtqhhLL9mtjb6l5tEguTguaCDVTF32IxijrecpHQAtsbT5mVtx6Ryawoww6Xr+mzxJ5c250VOwRwMaxg0NGfaTnJ2nKpUYqKwRz1e4qV5Z9SWLNpZGkICAYRb2amrmjfAxrmtjxSS9rcuMTmKiXFKU5Jo6PIuUbe2pSjVeDbx2Y8hE+L6v9kzvGb1o0epuLnjyy+Z9zLduFTOipoI3ix7IY2OFtthawA5dOUKwgsIpM4u7qRqV5zjsbbXU2byyI4QBAEBGr770Y61uMLGVDRyZLM/2XjSNucaNIOmrRU9fKWuTcqVLSWD1we1fdfuv6ldcX1f7JneMUPR6m46bjyy+Z9zMlLePdGN7ZI2BkjTa1wlYCD2/DSvVQqp4oxqZZsKkXCbxT26mWle/PUujsrIgyVuQua5rmv2gA2tOsdh0CbTcmvaWs5G8hbxnjbyxi96wa8yv76b2ro1lQ6UxNDPNjb4RnJYM2nOc52nYFFq0qk5Y4HSWGULC1oKmpa9r1PW/wB2HI4v6/2TO8ZvWvR6m4m8eWXzPuZaV6Vwm0VO2IWGQ8qR3rPOfqGQDYFOpU8yOByOUb13ddz5Ni6F+62dlbCCEAQBAEAQBARu/q9zx2CxgHh4zjRk5LfWYToDhZ1gLTXpZ8dW0tMk3+iVva916n9n2eGJXPF9X+yZ3jN6h6PU3HUceWXzPuZIrx7g19FPa+MeAk5MgEjDZ6rwLc4y9ROxbqNOpCWzUVeVb2yu6OEZe0tmp9q7fEshTDlyNXwXkUtUS8tMcpzyR2C0/abmd02W7VpqUIT18pa2eWLm2WannR3P7PavDoIVXYMKlp8lLDIPtY0Z7OUPio0rWS2MvaXpFby+JFrq1+Xgc84Pq72bO8asNGqbiTx7ZfM+5ji+r/ZM7xm9NHqbj3jyy+Z9zHF9X+yZ3jN6aPU3Djyy+Z9zHF9X+yZ3jN6aPU3Djyy+Z9zHF9X+yZ3jN6aPU3Djyy+Z9zMtJg7rHPa2RrWMLhjPx2ktbblIAzmzMNa9VtNvWYVMvWkYNxbb5Fg9bLeoqRkMbIoxisY0NaNQCsEklgjiqtWVWbnN4t62cy+y4Da2AxE4rw4PjdZbY4AjKNIIJHWsKtPhI4ErJ97K0rcIlitjXQVjJg8rgbAyN20SNsPRjWH4KDo1Q6xZdsmsc5rs8sT88X1f7JneM3po9TcZceWXzPuY4vq/2TO8ZvTR6m4ceWXzPuY4vq/2TO8ZvTR6m4ceWXzPuY4vq/2TO8ZvTR6m4ceWXzPuY4vq/wBkzvGb00epuHHll8z7mOL6v9kzvGb00epuHHll8z7mOL6v9kzvGb00epuHHll8z7mTTB7ei6kx5qgDw7uS0Ah2IzTlGlx+AGsqTQouGuW0ocs5Ujc4U6T9la30v8ePYTZSShBCAiF3cHtNOS6K2CQ6WAFhO2M5PdLVHnbRlrWourTLtxRWbP2107e/zxIhWYM6tp8m+CRv3nMPukEfFR3azWwu6fpDayXtqSff9/saZwfV/smd4zesdHqbjdx5ZfM+5ji+r/ZM7xm9NHqbj3jyy+Z9zHF9X+yZ3jN6aPU3Djyy+Z9zHF9X+yZ3jN6aPU3Djyy+Z9zHF9X+yZ3jN6aPU3Djyy+Z9zN64eDuoM7PGmNbADa+x7XFwHoADXmJ1WrKFtJy9rYRrrL1BUnwDxlyatnT2eJbbWgCwZAMwVgca3jrZ6h4EAQBAEAQBAEAQBAEAQBAEAQBAEAQBAEAQBAEAQBAEAQBAEAQBAEAQBAEAQBAEAQBAEAQBAEAQBAEAQBAEAQBAEAQBAEAQBAEAQBAEAQBAEAQBAEAQBAEAQBAEAQBAEAQBAf/2Q=="/>
          <p:cNvSpPr>
            <a:spLocks noChangeAspect="1" noChangeArrowheads="1"/>
          </p:cNvSpPr>
          <p:nvPr/>
        </p:nvSpPr>
        <p:spPr bwMode="auto">
          <a:xfrm>
            <a:off x="134942" y="-125091"/>
            <a:ext cx="263928" cy="263929"/>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79178" tIns="39589" rIns="79178" bIns="39589" numCol="1" anchor="t" anchorCtr="0" compatLnSpc="1">
            <a:prstTxWarp prst="textNoShape">
              <a:avLst/>
            </a:prstTxWarp>
          </a:bodyPr>
          <a:lstStyle/>
          <a:p>
            <a:endParaRPr lang="en-US" sz="1559" dirty="0"/>
          </a:p>
        </p:txBody>
      </p:sp>
      <p:sp>
        <p:nvSpPr>
          <p:cNvPr id="3" name="AutoShape 6" descr="data:image/jpeg;base64,/9j/4AAQSkZJRgABAQAAAQABAAD/2wCEAAkGBxQSEhUSERQSFhEVFBoXFhUXFhgXGBgbGRcdFxcZFxYaKCkgGB4lHRgXIjMhJSkrLi4uFx8zODU4NygtLisBCgoKDg0OGxAQGy8mICQ3LC8sNywtNy0yLCwsLi0sLCw0LCwsLCwsNywsLCw0LywsLCwsLywsNCwsLCwsLCwsLP/AABEIAFQCVQMBEQACEQEDEQH/xAAcAAEAAgMBAQEAAAAAAAAAAAAABgcDBAUBCAL/xABLEAABAwEBCggKCQQBAwUAAAABAAIDBBEFBgcSITFBUWHRFhciVHGBkZMTFCMyQlJTkqGzMzRicnOCsbLSFTV0wfAkQ8JjosPh8f/EABsBAQACAwEBAAAAAAAAAAAAAAAEBQIDBgEH/8QAPREAAgECAQYKCgEEAwEBAAAAAAECAwQRBRIUITFRExVBU2FxgZGx0QYWIjIzUqHB4fCSNEKisiNDcmLx/9oADAMBAAIRAxEAPwC8UAQBAEAJQGhNdqnYbH1EDTqdKwH4lYucVtZIjaV5rGMJPsZj4RUnOqbvo9684SG9d5noF1zcv4vyHCKk51Td9HvThIb13jQLrm5fxfkOEVJzqm76PenCQ3rvGgXXNy/i/IcIqTnVN30e9OEhvXeNAuubl/F+Q4RUnOqbvo96cJDeu8aBdc3L+L8jNT3XgkNjJ4XHU2Rjv0K9U4vYzXO1rw1yg11pm6sjQEAQBAalZdSGEhs00UbiLQHva0kawCVi5xW1m6lbVqqxpwb6k2a/CKk51Td9HvXnCQ3rvNugXXNy/i/IcIqTnVN30e9OEhvXeNAuubl/F+Q4RUnOqbvo96cJDeu8aBdc3L+L8hwipOdU3fR704SG9d40C65uX8X5DhFSc6pu+j3pwkN67xoF1zcv4vyHCKk51Td9HvThIb13jQLrm5fxfkOEVJzqm76PenCQ3rvGgXXNy/i/I26Wvil+ikjf9x7XfoslJPYzTUo1Kfvxa61gbC9NQQBAEAQBAEB+JZQ0FziGtAtJJsAGsk5kbwPYxcnhFYs5DL7aIuxRVQW/fFnvZvitXDU95OeS7xRznTl3fbadlptyjMVtIDWB6gCAIAgCAIAgMc07WC17mtGtxAHaV42ltMowlJ4RWJom+CkGeppu+j3rHhIb13khWNy/+uX8X5HnCKk51Td9HvThIb13nugXXNy/i/IcIqTnVN30e9OEhvXeNAuubl/F+Q4RUnOqbvo96cJDeu8aBdc3L+L8hwipOdU3fR704SG9d40C65uX8X5DhFSc6pu+j3pwkN67xoF1zcv4vyM9HdWCYlsU0UjgLSGPa4gZrSAcy9U4vYzVUtq1JY1INLpTRkrK+KEAzSRxgmwF7mtBOewE5165KO1nlKjUqvCnFvqWPganCKk51Td9HvWPCQ3rvN2gXXNy/i/I3aWqZK0Piex7DbY5rg5psNhsIyZ1kmmsUR6lOdOWbNNPp1GZemAQBAEAQBAEAQBAEBhqKtkYtkexg1ucG/qvG0tpnCnOeqCb6liaRvhpOdU3fR71jwkN67zfoN1zcv4vyHCKk51Td9HvThIb13nugXXNy/i/IcIqTnVN30e9OEhvXeNAuubl/F+Q4RUnOqbvo96cJDeu8aBdc3L+L8hwipOdU3fR704SG9d40C65uX8X5DhFSc6pu+j3pwkN67xoF1zcv4vyNqiuhFNaYZY5A3PiPa6y3NbZmWSknsZpq0KtLDhItY71h4mSpqGRtL5HNYwZ3OIaB0k5AjaSxZjCEpyzYLF9Bq0F2qeclsM8Ujh6LXtJ6bBlsWMakZbGba1pXorGpBpdKN9ZkcIAgCA8JsynMgK+vnwkNYTHRBsjhkMrssY+4B5/TaB0qJUucNUDpbDIEppTuNS3Lb27urb1FeXTuvPUG2eWSTYTY3qYLGjsUOU5S95nTULWjQX/ABRS8e/b9TQAWJIxPUPAgCAIAgPC0HOEPcWdS5N36mmI8BM9rR6BOMzoxHZB1WFZxqSjsZEuLG3uPiQT6dj71rLJvVwgx1BEVSGxTHIHA+TedQJ8wnUbem3IptK5UtUtTOWyhkOdBOpR9qP1Xn1ruJupJQBAVRhf+sw/gn95UC795HY+jfwJ9f2IGop0IQBAEAQBAEAbkIIyOGYjIR0HQgetYMmV7GECaAhlSXTQZiTlkbtDvTGw5duhSKdxKOqWtFHf5Do1k5UVmy+j7OTs7i26SqZKxskbg5jxa1wzEFWCaaxRxlSnKnNwmsGtpmXpgEAQBAEBS1/98xq5jHG7/pozY0A5HuGd51i3INmXSq2vVz3gth3eR8nK2pZ817ctvQt3n3chFVoLcnmDK+YxSCkld5KQ2REnzH+qNQdq12a1KtquDzXsOey7k5VIaRTXtL3ulb+zw6i11POOCAIAgCA0bsXWipYzLO8NbmGkuPqtbnJWM5qCxZItrWrczzKSxfh0sq27+ESomJbT+Qi1iwyHpdmb0NyjWoM7mUtmo66zyDQpLGr7Uvp3cvb3EPqJHSOxpHOe71nkud2nKoz162XcIqCzYLBdGrwPwhkEPAgCAIAB26tyAu68S93xOnGOB4eWx0p1eqzoaD2kqzoUsyOvazgsrX+lVvZ92Opfd9vhgcTDF9BB+MfluWq791E/0a+NU6vuirFBOuLowYf26L78vzXKxtvhrt8Thcu/1suqP+qJWpBThAEAQBAEAQBAci+K+KGiZjTO5R8yNuV7ugaBtORa6lWMFrJtlYVruWbTWrlb2L93FWXcv8q6gkMd4CLQ2M8r80me37uKoM7icug6+0yLbUFjJZ0t72d2zvxIu84xxnZXHO45SeknKVoLZalgth4h6EPAgCAIDLS0zpXtjjbjPe4NaNZP6DboC9SbeCMalSNODnN4Ja2XzezcVtHTthbYTne713nznf6GoABWlOmoRwPnd9eSuqzqS7FuXIv3lI3fFbM6umfYRRR2QMIDmiQxCR0rmHI53KAFtoFh1rTU9rOb/t2de8tLLCkqFOP/AGv2nsebjgo4rWlqxeBrXOp/HJJIw98jYoWubUOhEEsE5NrWsLWsJbi8ogjVlyrGKz21js5cMGn9DZWqaJCM2knJtOKlnRlDlbxcljjq2kvvaugailhmd5742l1ma2yx1g1W2qTSlnQTZS31BULidOOxN4dR01mRQgCAqrCPfaZHupIHWRNNkrh6btLAfVGY6zaMwywLiti81bDsMiZLVOKuKq9p+6ty39b5Ny6dkBUU6I7Fwb2qisPkWcgGwyPOKwHVjZS47GgrZClKewhXeULe1+I9e5a3+O3AmdLgrFnlak26mRgAdbibewKSrTeyjqekrx9in3vywM/FXDzifsZuXuiR3mr1lq83H6+Y4q4ecT9jNyaJHePWWrzcfr5jirh5xP2M3Jokd49ZavNx+vmOKuHnE/YzcmiR3j1lq83H6+Y4q4ecT9jNyaJHePWWrzcfr5mpXYKzZbBUWnQ2RmQ/nacnulYytNzN1L0lWP8AyU+5/Z+ZCrt3CnpHYs7C23zXDKx33Xf6Nh2KNOnKD9ovrW9o3UcaUsd65V2fqOaVgSyzsG19peRR1DrXWeReTlIH/bcdJAyg6QCNAtm29bH2JdhyeW8lqCdxSWr+5ffz/cLFUw5gqjC/9Zh/BP7yoF37yOx9G/gT6/sQNRToSx7kYN4poIZjPMDJEx5ADLAXNDiBk2qZG1Tinicvc+kFWlWnTUF7La5eR4bzb4q4ecT9jNyy0SO80+stXm4/XzHFXDzifsZuTRI7x6y1ebj9fMcVcPOJ+xm5NEjvHrLV5uP18xxVw84n7Gbk0SO8estXm4/XzHFXDzibsZuTRI7x6y1ebj9fMj18uD+amYZYneGiaLXWNxXtGvFy4wGkjsWmpbyisVrRZ2OXKVxJU5rNk9nKn28n7rIco5dk+wU3cLJTSPPIktdH9l4FrgNjmgnpbtUq1qYPNfKc76QWanTVxHatT6uTufj0FqqeceEAQBAQnCZfH4CLxeI2TTDlEZ2R5idhdlaPzHQo1zVzVmray+yFYcNU4aa9mP1f42vsKiCrztTM6meIxKWu8G5xY19mQuaASAev9dRs9weGJrVSDm4J61rw6H+/uKMIK8My7rw74vHKflny8VjZNvqvs1Os7QVZ0KufHXtRwWVrDRa3s+7LWvuuzwwJKtxVBAEBqXWuiymifNKbGMFp1nQANZJsA6VjOSisWbrehOvUVOG1/v0KKvgu3LWSmWU7GMB5LG6h/s6ewCrnNzeLPoVnZ07WnwcO173+7FyHNA7VgSiXXFwd1U4DpMWBhzY4Ln92LLOsg7FIhbTlt1FLdZetqLzYe2+jZ3+Sa6SRMwVxWcqolJ2NYB2G39Vu0RbysfpLU5Ka73+D3irh5xP2M3Jokd556y1ebj9fMcVcPOJ+xm5NEjvHrLV5uP18xxVw84n7Gbk0SO8estXm4/XzHFXDzifsZuTRI7x6y1ebj9fM37iYO4KeZkxkkkLDa1rg3FxtDsgy2Zxts1LKFtGMscSPdZerV6Tp5qjjtwx2bu0mSklGV/hi+gg/GPy3KJd+6jpPRr41Tq+6KsUE64ujBh/bovvy/NcrG2+Gu3xOFy7/AFsuqP8AqiVqQU4QBAEAQBAEByL6LusooDK7K7zY2ZsZxzDYNJOoFa6tRQjiTbCyld1lTjs2t7l+7Oko26VfJUSOlmcXSOznQBoDRoA0BVkpOTxZ9AoUKdCCp01gkYIYnPcGsa5z3GxrWgkk6gBlK8Sx1GyUoxTlJ4JbyaXJwaVEgDp3shB9Gzwj+sAho7SpEbWT26ihuPSGhTeFJOX0Xn9EdtuCuLTUTW7GsH+lt0RbyC/SWryU19RxVw84n7Gbk0SO889ZavNx+vmOKuHnE/YzcmiR3j1lq83H6+Y4q4ecT9jNyaJHePWWrzcfr5jirh5xP2M3Jokd49ZavNx+vmdi9i8iGilMwe+R+LitLw3k2+cRYM5zW6rda2U6EYPEhX2WKt3T4NpJcuHKSlbyoItfFcaTGlkgZ4SOojEdTAHhjnWDFbJE85A8NNhByEALRUpvFtcu0t7K7p5sIVHmuDxhLDFLlwaWvDHdsNSSnqJpHGnp5qZ0kQhlmmeywNacjmxsJL5AC4B1oAtyrHCUn7Kw5NZujOhSglVqKaTzkop7XyYtLBbMVrJZQUbYYmRRixkbQ1vQBYLdZUiMVFYIpq1WVWo6ktreL7TYXprCA4F/F2TS0j3tNkrvJx7HO0j7oDnflWqtPMhiWOSrRXNzGMti1vqXm8F2lFqrPoJJrxb2PHZSX2injsMhGQuJzMB0ayRlA6QVuo0s969hVZWyjolPCPvy2dHT5dPUXTBC1jQxjQ1jRY1oFgAGYADMrJJJYI4Sc5Tk5SeLZkXpiEAQBAEAQBAa9fRRzxuilaHxuFhaf+ZDtGULyUVJYM2Ua06M1Om8Gij77r33UU5jJJjcMaJ50ttzH7QzHqOmxVlWnmSwO/ydfRu6Ofsa1NdPk/xyHGikLXBzSQ9pDmuGcEG0EdBAWtPDYTpRUk4yWKep9R9AXu3UFVTRTiwF7eUBocMjx1OBVrTnnxTPnF7bO3rypPkerq5PoVzhf+sw/gn95UO795HT+jfwJ9f2IGop0Jf9631Kl/xovltVtT9xdSPnF/8A1VX/ANS8WdRZkQIAgCAIAgKCvroGwVk8TBYxslrRqDmh4A2DGs6lVVYqM2kfRsn1pVrWFSW1rX2PDHtwMF785ZVU7xnE8fYXgEdYJHWvIPCSZsvIKdvUi/lfgfQitj5qEAQGldi6TKaF88h5LBbZpJzBo2k2DrWM5KKxZvtredxVjShtf7j2FCXVug+omfNKbXvdbsA0NGwCwdSqpScniz6Lb0IUKapw2L9x7T93FuW+qmZBH5zzlOcNaPOcdgHabBpSEXKWajy6uYW1J1Z7F9XyL96y6roXswyUfibRisa2yM5y1wyh+025TrtOtWUqUXDMODo5QqwutJett6+lbu7ZuKNrKV8Uj4pBiyMcWuG0atYOcHSCFWNNPBn0CnUjUgpweKetG9e1dp1HUNmbaWjJI0ekw5x05iNoCypzcJYoj31pG6oum9vI9z/dvQX1S1DZGNkjIcx7Q5pGkEWgq1TTWKPndSnKnJwksGtTMq9MAgKqws3YL5mUrTyIgHv2vcOSD0NNv51Aup4yzdx2Ho9aZtJ13tlqXUtve/AgJKinRls4O70WwsbVTttneLWNI+iaRkyeuRnOjNrtn29HBZz2nGZZyo6s3QpP2Vt/+n5L67d2E6Uo58IAgCAIAgCAICv8MX0EH4x+W5RLv3UdJ6NfGqdX3RVignXF0YMP7dF9+X5rlY23w12+JwuXf62XVH/VErUgpwgCAIAgCAIClcI12DUVjmA+SgtjaPtf9x3TjDF/IFW3E86fUd5kW0VC2UntnrfVyLu19pF2tJIABJJAAGck5AANdq0Fs2ksWXXeTeoyjjD3gOqnjlvz4tvoM1AaTpI6ALKjRUFi9pweVMpyu55sdUFsW/pf7q78ZOt5UhAEAQBAEAQBAEAQBAEAQFZYYqo41PFose8jbka3/wAu1Qrt60jq/Rqms2pU6l4t/YrlQzpy87wrniGhhFnKe3wrtdsnKy9AIH5VZ0I5tNHz/K9d1rub5E8F2avz2kgW4rQgCAIAgCAIAgCAh+FK54kojJZy4XtcDscQxw6LHW/lCj3McYY7i7yBXdO6zOSSa+68PqU4q47ctbBBVE080Z9CW0bA9o/21x61PtH7LRx/pHTSrwnvXg/Jo4uF/wCsw/gn95Wq795E/wBG/gT6/sQNRToS/wC9b6lS/wCNF8tqtqfuLqR84v8A+qq/+peLOosyIEAQBAEBgrqxkMbpZXBsbBa5x/5lOzSvJNRWLNlKlOrNQgsWygLtXQNRUSzkWeEeSBqGZoO0NACqZyzpOR9HtaCoUY0lyL68v1Nm9OjM1bTsHtWuPQw+Ed8G/FZUo500jVlGqqVrUk9zXfq+5fqtT5yEAQFP4Sr4/GJvARnyMLspGZ8mYnoblaNuNsVdcVc6WatiO2yHYcBS4Wa9qX0X529xDCVHL0uLBve74tB4aQWTzAEg52MztbsJznqGhWNvSzY4vazh8t3+kVeDg/Zj9Xyv7Lv5SYqQUhXmFS97GaKyMcpgDZgNLfRf+XMdh+yodzTx9tdp02QL/Nlo03qfu9e7t8esq9QjrCw8Fl8eK7xKU8lxLoSdDs7mdeVw242sKXbVcHmPsOay/YZy0mC1r3urkfZsfYWgpxyQQHz5fBVGWqnkPpTPs6A4tb/7QFUzeMmz6VZ01Tt6cFyJeGL+pmvTueKisgicLWufa4a2sBeQdhDbOte0o500jXlCu6FrOotqWrrer6Yl+q1PnIQBAEAQBAEAQBAV/hi+gg/GPy3KJd+6jpPRr41Tq+6KsUE64ujBh/bovvy/NcrG2+Gu3xOFy7/Wy6o/6olakFOEAQBAEAQGGsn8HG95zMY53YLf9LxvBYmdOGfNRXK0j5yxy7lOyuOUnWTlJ7VTn0/BLUtiOje/dBtPURzvYZBGS4MtxbXWENJNhzE29ICzhJRkmyNeUJV6MqUZYY8u3Vy95O+NUc1d3o/ipWl9Bz3q0+d/x/I41RzV3ej+KaX0D1afO/4/kcao5q7vR/FNL6B6tPnf8fyONUc1d3o/iml9A9Wnzv8Aj+Rxqjmru9H8U0voHq0+d/x/I41RzV3ej+KaX0D1afO/4/kcao5q7vR/FNL6B6tPnf8AH8mzc3COZ5WQx0hL3usHlRZrJPJyAAEnYF7G5zngomqvkBUabqTq6l/8/knylnOBAEAQBAEBVGF9v/UwnQYSB1PNv7goF37yOx9G3/wTXT9vwQMqKdEj6EuBKHUsDm5jDGR1sCtqbximfNLyLjcVIvkb8TfWZHCAIAgCAIAgCAICP3/SBtz6i3THi9bnBo+JC1V3hTZZZIi5XtPDfj3ayjFVn0AszA43k1J0Y0Y6wHk/qFNtOU5X0leukv8A19jn4X/rMP4J/eVhd+8iT6N/An1/YgainQl/3rfUqX/Gi+W1W1P3F1I+cX/9VV/9S8WRG/G610qJ2O18b6Ynkv8ABC1tuZslmY6jmOw5FHqzq03jyF1k22yfdxzWmp8qx29K8tq+pGuMSu9eLuxvWnSaha8Q2W5944xK714u7G9NJqDiGy3PvHGLXevF3Y3ppMxxDZbn3/gcYtd60Pd//aaTUHENluff+DiXXu7UVRHjErngG0NyNaOhrbBbtzrVKpKfvMn21lQtl/xRw8e9/wD4c4rAlFq4L72zC01UzbJJG2RtOdrDlJI0FxA6gNZU62pYe0zjsvZQVWSoU3qW3pf48eonylnOhARPCHfH4pBiRmyomtDbM7G+k/42DadhWi4q5kcFtZc5GsNJrZ017EdvS+RefR1lMAKtO6Jbg7vd8an8JIPIQkE6nvztZtAznqGlb7ennyxexFLlq/0ajmRftS+i5X9l+C5lZHDBAfmRgcC1wBaQQQcoIOQghD1NxeK2lE333BNFUOjy+CdyonHS0nzbdJach6jpVXVp5ksD6Fk29V3QU/7lql17+38chxo3lpDmkhzSCCM4INoI2grUTmlJNPYy9Lzb4BW04ebBK3kyt1OAzganZx1jQrSjUz448p8+ynYu0ruP9r1x6vx+eU7q2lefOVa2ySQHOJHg9TiCqd7T6fSeNOL6F4EhwbSBt0IbfSEjR0+DJ/0e1brd/wDIity3FuynhyYeKLsVkcEEAQBAEAQBAEAQFf4YvoIPxj8tyiXfuo6T0a+NU6vuirFBOuLowYf26L78vzXKxtvhrt8Thcu/1suqP+qJWpBThAEAQBAEBoXfYXUtQ0ZzBIB1sKwqe6yRZtK4pt714nz2Cqk+lsEoDzHGsIMGMcawgwYxxrCDBjHGsIMGMcawgwYxxrCDBjHGsIMGW1gwvc8DF41KPKyt5AOdsecdbsh6A3ap9tTwWc+U4zLt/wALU4CD9mO3pf48cegnSlHPhAEAQBAEBX+F6gLoYZwPo3lrtjZAMp/M1o/Mol3HUpHSejlfNqzpP+5YrrX4b7irFBOuLcwWXZEtN4u4+UgzDXGTa0joJLdljdasLaeMc3ccZl+0dOvwy2S8eXv29+4m6klAEAQBAEAQBAEAQFcYW7sjFZSMPKJEkmwDzGnpPK/KNah3U9kTqPR20edK4ls2Lr5X3au0rNQjqi48FtAYqIPOeZ7pPy5GN7Q238ysbaOEMd5xGX66qXeav7Ul27X44dhGML/1mH8E/vK0XfvItvRv4E+v7EDUU6Ev+9b6lS/40Xy2q2p+4upHzi//AKqr/wCpeLOjNC17Sx7Q5rhY5pFoIOcEHOFk1jtI0ZShJSi8Gipb9rxnU1s9MC6nzuZlLotutzNucacmVQK1Bx1x2HZZLyyq+FKtqnyPkl5Px5NxCVGL4IDoU9w6mRofHTzOY4WhzWOIPQQs1Tk9aRGneW8JOMppNb2b9HeXXSEAU7mj1pC1gHSCbewFZKhUfIR6mV7OmtdRPq1/j6k6vXwdxwES1ThLKMoYB5Np15crztNg2KVTtlHXLWc9f5enWThRWbHfyvy/dZOlKOfCA17oVjIY3yyGxjGlzjsGrWdFi8lJRWLNlGlKrNU4LW9SKEu9dZ9XO+eTO42Nb6rR5rR0fEknSqqc3OWcz6LaWsLaiqUeTb0vlf7yGtQUb5pGRRC2R7sVo/2dQAtJOoFYpNvBG2rVhSg6k9i1stme7EFx44qYxTuaWkiRgZY91vLJtcDjWkGzUQp7nGilHBnHQta2VZzrKcU8djx1Lk2I1+NKm9jU9kf815pcdz/e02erdx88fr5DjSpvY1PZH/NNLjuf72j1buPnj9fIcaVN7Gp7I/5ppcdz/e0erdx88fr5HCvwvwpa6DwfgqhsrTjRvIjsB0g2OtxSMh6joWqrWhUjhgyxybkq5s62fnRcXqa17O7avwQRRToDt3oXfNFUCTL4J3JlaNLbfOA1tzjrGlbaVTMliQMpWSu6Dh/ctcevd2/nkL2ikDmhzSC1wBBGUEHKCCrRPE+eyi4tp7UUXfxQGCunbZY1z/Ct2iTlGz82MOpVdaObNo+g5Kr8NaQfKlg+zV4YHKudWOgljmZ50bw8DXYco6xaOta4ycXiiZWpRrU5U5bGsP3qPoO51ayeJk0ZtY9oc09Og6iMxGsK3jJSWKPm1ajOjUdOa1rUbC9NQQBAEAQBAEAQFf4YvoIPxj8tyiXfuo6T0a+NU6vuirFBOuLowYf26L78vzXKxtvhrt8Thcu/1suqP+qJWpBThAEAQBAEB45toIOY5Ch6ng8UfO10qEwTSQuttjeWZdIB5J6xYetU8o5ra3H0yhWValGqv7kn59zNm9y6DaepjlkaHRh1kgIxuS4WE2aSLcb8qypyzZJs1XtCVehKEXg+Tk1rz2dpekdz4HAObFCQRaCGNIIOYg2K0zY7j5869ZPByfez9f0yH2MXuN3JmR3HmkVfnfex/TIfYxe43cmZHcNIq/O+9j+mQ+xi9xu5MyO4aRV+d97H9Mh9jF7jdyZkdw0ir8772P6ZD7GL3G7kzI7hpFX533sf0yH2MXuN3JmR3DSK3zvvZthZGkIAgCAIAgCA1Lq0DaiGSGTzZGlp1jURtBsI6FjKKkmmbrevKhVjUjtX79SgbqXPfTyvhlFj2Gw6iNDhsIyjpVVKLi8GfR6FeFemqkNj/cOwXLujJTytmhdiyNOTURpa4aQdSRk4vFCvQp16bp1Fin+4lx3s3609WA0uEU+mNxstP/puOR/Rn2Kwp14z6GcPfZIr2zbSzo7191yeHSSZbyqCAIAgCAIAgIdfVf7DThzIC2aozZDaxh1vcM5Hqg267M6j1biMdUdbLvJ+RatdqVVZsPq+pfd6usqKqqHyPdJI4ukebXOOcn/mjQq9tt4s7WnTjTioQWCWw3r3bjOrJ2QMtAOV7h6DB5zunQNpCypwc5YIj3t3G1ourLs6XyLz6C/KeFrGtYwAMa0NaBmAAsAHUrVLBYI+cznKcnKW162VZhf+sw/gn95UG795HX+jfwJ9f2IGop0Jf9631Kl/xovltVtT9xdSPnF//VVf/UvFnUWZECAra/e8LzqiiblzvgGnW6Ia/s9mowq1v/dA6nJWW9lK5fVL7Pz796rVQzqTu3rX0S0L+Ty4XHlxE5D9pvqu26dOizbSqyg9Wwr8oZNpXkfa1SWx/Z714chc1xLsRVcYlgda3MQcjmn1XDQf/wBGRWMJqaxRw11aVbapmVFg/o+lHQWZGCAICqcKN8XhZPFIz5OM2ykek/Q3aG/r91QLmri81HYZBsODhpE1rls6Fv7fDrIEop0RamC293wcfjkg5cgsiB9GM+l0u/QDWVOtqeCz2chl+/z56PB6o7el7uzx6iT31XDbWU7ojYH+dG71XjMeg5QdhK31aanHAqcn3krSsqi2bGt6/dnSURPC5jnMeC17SWuac4IyEKraweDPocJxnFSi8U9aMa8MggCAIAgLNwWXx2jxKU5WgmEnSM7mdWcbLfVU21qf2PsOUy/YYPSYLb73XyPt5enrN/ChcAzwiojFssIOMBndGcp6S05ejGWVzTzlnLkI+Qb5Uarozfsy2dD/ADs7io1AO0JReXfe6idiPBfTONpaPOYdLmW/Funpz76NZ03hyFRlPJUbtZ0dU19eh/Z/qt65V1oalmPBI17dNhyjY5udp2FWEZxksUziri1q28s2rFp/ux7GbqyNAQBAEAQBAEBX+GL6CD8Y/Lcol37qOk9GvjVOr7oqxQTri6MGH9ui+/L81ysbb4a7fE4XLv8AWy6o/wCqJWpBThAEAQBAEAQFZ4VrgG0VsYyEBkwGizIx/wCjT0N2qFdU/wC9dp1fo/fLB20+uP3X3XaVwoZ05Nrx7+PFQIKnGdT+g8ZXR7LM7mdGUbRkEmjXzPZlsKHKuR9IfC0dU+Vcj8n9H42rQ1sczA+F7HsOZzSCPhp2KfGSksUcfVo1KUs2pFp9JsL01hAEAQBAEAQBAEAQBAEAQEZv1vTbWsDm2NqGDkPOZwz4j9m3QT0g6K1HhFq2lrkvKcrOeD1we1fdfuvuapqvopIJDFMwskbnaf1BzEbRkVdKLi8GdzRrQrQU6bxTNcheG06FLdypiFkdRO0ahI6wdDSbAs1UktjI1Szt6mudOL7EbHCqt51N7y94We81cW2nNocKq3nU3vJws944ttObQ4VVvOpveThZ7xxbac2hwqredTe8nCz3ji205tDhVW86m95OFnvHFtpzaNSsuvPMLJZ5ntOdrpHFvu22fBYucpbWbqVrQpPGEEupLHv2mkFiSDduRcmWqkEUDC52k5mtHrPd6I+J0WrKMHN4Ij3NzSt4Z9V4L6voS5f3Euq9S9uOhixG8qR1hkkssLiMwGpoy2DadJKsqVJU0cHlDKE7ypnPUlsW78vlO4tpAKowv/WYfwT+8qBd+8jsfRv4E+v7EDUU6Ev+9b6lS/40Xy2q2p+4upHzi/8A6qr/AOpeLOosyIEAQEKv2vHbU2z0+KyozubmbL0+q77WnTrEatb53tR2+JfZLyzK3wpVtcOTfHzXR3bnUk8LmOLHtLXtNjmuFhB1EKA1hqZ2cJxnFSi8U9huXGuvLSyCWB2K7MQcrXD1Xt0j4jQsoTcHijRc2tK5hmVVivqulFzXq30xVzOTyJmjlxE5RtafSbt7bFY0qqqLpOGyhk2rZy164vY/3Y+juO8tpXEcv5viFHTktI8PJa2Iaj6T7NTQbekgaVpr1cyOraWeSrDS62D91a35dvhiykCbcpJJOUk5SSc5J0lVh3+zYd+8m981tQGuHkI7HSnWNDOlxHYHLbRp58sOQrsqX2iUMV7z1R8+zxwLya0AWDIBmCtD5+3jrZ6h4cysvfpZXmSWnhe91lrnMaSbBYLSc+QBYOlBvFolU765pxUIVJJLkTMPBSi5rT923cseBp/KjZxnec7LvY4KUXNafu27k4Gn8qHGd5zsu9jgpRc1p+7buTgafyocZ3nOy72DepRc1p+7anA0/lQ4zvOdl3spy+q4jqOodCbSzzo3H0mHNl1jMei3Sq+pTzJYHb5PvFd0FUW3Y+h/najmU07o3tkjJa9jg5rhoIzLBNp4olzhGcXCSxT1Mvm9e7baynbM2wO82RvqvGcdGYjYQrSlUU44nzu/s5WlZ03s5HvX7t6SA38Xiujc6opGl0RyviaMrDpLBpb9kZRoyZota3a9qJ0eSssxmlSuHhLkb5evp6eXl17YACoh0h+opC04zHOa4ZnNJaR0EZV7sMZRUlhJYrp1nUjvmrGiwVU9m15d8TaVmqs97IjydaN4unHu8j9cKq3nU3vJws955xbac2hwqredTe8nCz3ji205tDhVW86m95OFnvHFtpzaHCqt51N7ycLPeOLbTm0OFVbzqb3k4We8cW2nNoneDU1c5dU1E8roRa2NrnZHu9Jx1gZum3UpVvny9pvUc9lzRaKVGlBKW1vcuRdvh1jDD9BB+MfluS791D0a+NU6vuirFBOuOjRXeqYWCOKeVjBbY1psAtNp+JKzVSUVgmRqtlb1ZZ9SCb6TPwqredTe8veFnvNfFtpzaHCqt51N7ycLPeOLbTm0OFVbzqb3k4We8cW2nNocKq3nU3vJws944ttObQ4VVvOpveThZ7xxbac2hwqredTe8nCz3ji205tGegu9dCaRkUVRMZHuxWjG+J1AC0k6gV6qlSTwTNdaysaMHUnTWC26i6KWhAgEMrjKMTFe5+XHtHKxgdBtOTqVko+zg9Zwk62NV1ILN14rDk3FS353lvpCZYQ59Lntzui2P0lup3brNfWoOGtbDs8mZXhcpQqap/7dXT0d3REloLkyU9Q+M40b3sd6zHFp7W2FeptbDGcITWE0mulY+J0230VgyCqn63k/ErPhZ7yK8m2j/wCuPce8Kq3nU3vJws955xbac2hwqredTe8nCz3ji205tDhVW86m95OFnvHFtpzaHCqt51N7ycLPeOLbTm0OFVbzqb3k4We8cW2nNos3B1FUuhNRVSyP8L9ExxyBnrWa3aNlmtTbdSazpM5TLUreNXgaEUs3a1v3dnj1EuUgpQgCAIAgCAIDQuvcaGqZiTxteNBzObta4ZW9SwnCM1hJEi2u61vLOpSw+/WtjIHdTBabSaacWaGSj/5G/wAVFlafKzorf0kWGFaHbHyfmcOTB3XDMyJ21sg/8gFq0aoWEcvWT5WuzyxPxxfV/smd4zemj1Nxlx5ZfM+5ji+r/ZM7xm9NHqbhx5ZfM+5ji+r/AGTO8ZvTR6m4ceWXzPuY4vq/2TO8ZvTR6m4ceWXzPuY4vq/2TO8ZvTR6m4ceWXzPuZkhwc1zs7YW7XSfxBXqtqhhLL9mtjb6l5tEguTguaCDVTF32IxijrecpHQAtsbT5mVtx6Ryawoww6Xr+mzxJ5c250VOwRwMaxg0NGfaTnJ2nKpUYqKwRz1e4qV5Z9SWLNpZGkICAYRb2amrmjfAxrmtjxSS9rcuMTmKiXFKU5Jo6PIuUbe2pSjVeDbx2Y8hE+L6v9kzvGb1o0epuLnjyy+Z9zLduFTOipoI3ix7IY2OFtthawA5dOUKwgsIpM4u7qRqV5zjsbbXU2byyI4QBAEBGr770Y61uMLGVDRyZLM/2XjSNucaNIOmrRU9fKWuTcqVLSWD1we1fdfuv6ldcX1f7JneMUPR6m46bjyy+Z9zMlLePdGN7ZI2BkjTa1wlYCD2/DSvVQqp4oxqZZsKkXCbxT26mWle/PUujsrIgyVuQua5rmv2gA2tOsdh0CbTcmvaWs5G8hbxnjbyxi96wa8yv76b2ro1lQ6UxNDPNjb4RnJYM2nOc52nYFFq0qk5Y4HSWGULC1oKmpa9r1PW/wB2HI4v6/2TO8ZvWvR6m4m8eWXzPuZaV6Vwm0VO2IWGQ8qR3rPOfqGQDYFOpU8yOByOUb13ddz5Ni6F+62dlbCCEAQBAEAQBARu/q9zx2CxgHh4zjRk5LfWYToDhZ1gLTXpZ8dW0tMk3+iVva916n9n2eGJXPF9X+yZ3jN6h6PU3HUceWXzPuZIrx7g19FPa+MeAk5MgEjDZ6rwLc4y9ROxbqNOpCWzUVeVb2yu6OEZe0tmp9q7fEshTDlyNXwXkUtUS8tMcpzyR2C0/abmd02W7VpqUIT18pa2eWLm2WannR3P7PavDoIVXYMKlp8lLDIPtY0Z7OUPio0rWS2MvaXpFby+JFrq1+Xgc84Pq72bO8asNGqbiTx7ZfM+5ji+r/ZM7xm9NHqbj3jyy+Z9zHF9X+yZ3jN6aPU3Djyy+Z9zHF9X+yZ3jN6aPU3Djyy+Z9zHF9X+yZ3jN6aPU3Djyy+Z9zMtJg7rHPa2RrWMLhjPx2ktbblIAzmzMNa9VtNvWYVMvWkYNxbb5Fg9bLeoqRkMbIoxisY0NaNQCsEklgjiqtWVWbnN4t62cy+y4Da2AxE4rw4PjdZbY4AjKNIIJHWsKtPhI4ErJ97K0rcIlitjXQVjJg8rgbAyN20SNsPRjWH4KDo1Q6xZdsmsc5rs8sT88X1f7JneM3po9TcZceWXzPuY4vq/2TO8ZvTR6m4ceWXzPuY4vq/2TO8ZvTR6m4ceWXzPuY4vq/2TO8ZvTR6m4ceWXzPuY4vq/wBkzvGb00epuHHll8z7mOL6v9kzvGb00epuHHll8z7mOL6v9kzvGb00epuHHll8z7mTTB7ei6kx5qgDw7uS0Ah2IzTlGlx+AGsqTQouGuW0ocs5Ujc4U6T9la30v8ePYTZSShBCAiF3cHtNOS6K2CQ6WAFhO2M5PdLVHnbRlrWourTLtxRWbP2107e/zxIhWYM6tp8m+CRv3nMPukEfFR3azWwu6fpDayXtqSff9/saZwfV/smd4zesdHqbjdx5ZfM+5ji+r/ZM7xm9NHqbj3jyy+Z9zHF9X+yZ3jN6aPU3Djyy+Z9zHF9X+yZ3jN6aPU3Djyy+Z9zHF9X+yZ3jN6aPU3Djyy+Z9zN64eDuoM7PGmNbADa+x7XFwHoADXmJ1WrKFtJy9rYRrrL1BUnwDxlyatnT2eJbbWgCwZAMwVgca3jrZ6h4EAQBAEAQBAEAQBAEAQBAEAQBAEAQBAEAQBAEAQBAEAQBAEAQBAEAQBAEAQBAEAQBAEAQBAEAQBAEAQBAEAQBAEAQBAEAQBAEAQBAEAQBAEAQBAEAQBAEAQBAEAQBAEAQBAf/2Q=="/>
          <p:cNvSpPr>
            <a:spLocks noChangeAspect="1" noChangeArrowheads="1"/>
          </p:cNvSpPr>
          <p:nvPr/>
        </p:nvSpPr>
        <p:spPr bwMode="auto">
          <a:xfrm>
            <a:off x="266906" y="6873"/>
            <a:ext cx="263928" cy="263929"/>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79178" tIns="39589" rIns="79178" bIns="39589" numCol="1" anchor="t" anchorCtr="0" compatLnSpc="1">
            <a:prstTxWarp prst="textNoShape">
              <a:avLst/>
            </a:prstTxWarp>
          </a:bodyPr>
          <a:lstStyle/>
          <a:p>
            <a:endParaRPr lang="en-US" sz="1559" dirty="0"/>
          </a:p>
        </p:txBody>
      </p:sp>
      <p:sp>
        <p:nvSpPr>
          <p:cNvPr id="5" name="AutoShape 8" descr="data:image/jpeg;base64,/9j/4AAQSkZJRgABAQAAAQABAAD/2wCEAAkGBxQSEhUSERQSFhEVFBoXFhUXFhgXGBgbGRcdFxcZFxYaKCkgGB4lHRgXIjMhJSkrLi4uFx8zODU4NygtLisBCgoKDg0OGxAQGy8mICQ3LC8sNywtNy0yLCwsLi0sLCw0LCwsLCwsNywsLCw0LywsLCwsLywsNCwsLCwsLCwsLP/AABEIAFQCVQMBEQACEQEDEQH/xAAcAAEAAgMBAQEAAAAAAAAAAAAABgcDBAUBCAL/xABLEAABAwEBCggKCQQBAwUAAAABAAIDBBEFBgcSITFBUWHRFhciVHGBkZMTFCMyQlJTkqGzMzRicnOCsbLSFTV0wfAkQ8JjosPh8f/EABsBAQACAwEBAAAAAAAAAAAAAAAEBQIDBgEH/8QAPREAAgECAQYKCgEEAwEBAAAAAAECAwQRBRIUITFRExVBU2FxgZGx0QYWIjIzUqHB4fCSNEKisiNDcmLx/9oADAMBAAIRAxEAPwC8UAQBAEAJQGhNdqnYbH1EDTqdKwH4lYucVtZIjaV5rGMJPsZj4RUnOqbvo9684SG9d5noF1zcv4vyHCKk51Td9HvThIb13jQLrm5fxfkOEVJzqm76PenCQ3rvGgXXNy/i/IcIqTnVN30e9OEhvXeNAuubl/F+Q4RUnOqbvo96cJDeu8aBdc3L+L8jNT3XgkNjJ4XHU2Rjv0K9U4vYzXO1rw1yg11pm6sjQEAQBAalZdSGEhs00UbiLQHva0kawCVi5xW1m6lbVqqxpwb6k2a/CKk51Td9HvXnCQ3rvNugXXNy/i/IcIqTnVN30e9OEhvXeNAuubl/F+Q4RUnOqbvo96cJDeu8aBdc3L+L8hwipOdU3fR704SG9d40C65uX8X5DhFSc6pu+j3pwkN67xoF1zcv4vyHCKk51Td9HvThIb13jQLrm5fxfkOEVJzqm76PenCQ3rvGgXXNy/i/I26Wvil+ikjf9x7XfoslJPYzTUo1Kfvxa61gbC9NQQBAEAQBAEB+JZQ0FziGtAtJJsAGsk5kbwPYxcnhFYs5DL7aIuxRVQW/fFnvZvitXDU95OeS7xRznTl3fbadlptyjMVtIDWB6gCAIAgCAIAgMc07WC17mtGtxAHaV42ltMowlJ4RWJom+CkGeppu+j3rHhIb13khWNy/+uX8X5HnCKk51Td9HvThIb13nugXXNy/i/IcIqTnVN30e9OEhvXeNAuubl/F+Q4RUnOqbvo96cJDeu8aBdc3L+L8hwipOdU3fR704SG9d40C65uX8X5DhFSc6pu+j3pwkN67xoF1zcv4vyM9HdWCYlsU0UjgLSGPa4gZrSAcy9U4vYzVUtq1JY1INLpTRkrK+KEAzSRxgmwF7mtBOewE5165KO1nlKjUqvCnFvqWPganCKk51Td9HvWPCQ3rvN2gXXNy/i/I3aWqZK0Piex7DbY5rg5psNhsIyZ1kmmsUR6lOdOWbNNPp1GZemAQBAEAQBAEAQBAEBhqKtkYtkexg1ucG/qvG0tpnCnOeqCb6liaRvhpOdU3fR71jwkN67zfoN1zcv4vyHCKk51Td9HvThIb13nugXXNy/i/IcIqTnVN30e9OEhvXeNAuubl/F+Q4RUnOqbvo96cJDeu8aBdc3L+L8hwipOdU3fR704SG9d40C65uX8X5DhFSc6pu+j3pwkN67xoF1zcv4vyNqiuhFNaYZY5A3PiPa6y3NbZmWSknsZpq0KtLDhItY71h4mSpqGRtL5HNYwZ3OIaB0k5AjaSxZjCEpyzYLF9Bq0F2qeclsM8Ujh6LXtJ6bBlsWMakZbGba1pXorGpBpdKN9ZkcIAgCA8JsynMgK+vnwkNYTHRBsjhkMrssY+4B5/TaB0qJUucNUDpbDIEppTuNS3Lb27urb1FeXTuvPUG2eWSTYTY3qYLGjsUOU5S95nTULWjQX/ABRS8e/b9TQAWJIxPUPAgCAIAgPC0HOEPcWdS5N36mmI8BM9rR6BOMzoxHZB1WFZxqSjsZEuLG3uPiQT6dj71rLJvVwgx1BEVSGxTHIHA+TedQJ8wnUbem3IptK5UtUtTOWyhkOdBOpR9qP1Xn1ruJupJQBAVRhf+sw/gn95UC795HY+jfwJ9f2IGop0IQBAEAQBAEAbkIIyOGYjIR0HQgetYMmV7GECaAhlSXTQZiTlkbtDvTGw5duhSKdxKOqWtFHf5Do1k5UVmy+j7OTs7i26SqZKxskbg5jxa1wzEFWCaaxRxlSnKnNwmsGtpmXpgEAQBAEBS1/98xq5jHG7/pozY0A5HuGd51i3INmXSq2vVz3gth3eR8nK2pZ817ctvQt3n3chFVoLcnmDK+YxSCkld5KQ2REnzH+qNQdq12a1KtquDzXsOey7k5VIaRTXtL3ulb+zw6i11POOCAIAgCA0bsXWipYzLO8NbmGkuPqtbnJWM5qCxZItrWrczzKSxfh0sq27+ESomJbT+Qi1iwyHpdmb0NyjWoM7mUtmo66zyDQpLGr7Uvp3cvb3EPqJHSOxpHOe71nkud2nKoz162XcIqCzYLBdGrwPwhkEPAgCAIAB26tyAu68S93xOnGOB4eWx0p1eqzoaD2kqzoUsyOvazgsrX+lVvZ92Opfd9vhgcTDF9BB+MfluWq791E/0a+NU6vuirFBOuLowYf26L78vzXKxtvhrt8Thcu/1suqP+qJWpBThAEAQBAEAQBAci+K+KGiZjTO5R8yNuV7ugaBtORa6lWMFrJtlYVruWbTWrlb2L93FWXcv8q6gkMd4CLQ2M8r80me37uKoM7icug6+0yLbUFjJZ0t72d2zvxIu84xxnZXHO45SeknKVoLZalgth4h6EPAgCAIDLS0zpXtjjbjPe4NaNZP6DboC9SbeCMalSNODnN4Ja2XzezcVtHTthbYTne713nznf6GoABWlOmoRwPnd9eSuqzqS7FuXIv3lI3fFbM6umfYRRR2QMIDmiQxCR0rmHI53KAFtoFh1rTU9rOb/t2de8tLLCkqFOP/AGv2nsebjgo4rWlqxeBrXOp/HJJIw98jYoWubUOhEEsE5NrWsLWsJbi8ogjVlyrGKz21js5cMGn9DZWqaJCM2knJtOKlnRlDlbxcljjq2kvvaugailhmd5742l1ma2yx1g1W2qTSlnQTZS31BULidOOxN4dR01mRQgCAqrCPfaZHupIHWRNNkrh6btLAfVGY6zaMwywLiti81bDsMiZLVOKuKq9p+6ty39b5Ny6dkBUU6I7Fwb2qisPkWcgGwyPOKwHVjZS47GgrZClKewhXeULe1+I9e5a3+O3AmdLgrFnlak26mRgAdbibewKSrTeyjqekrx9in3vywM/FXDzifsZuXuiR3mr1lq83H6+Y4q4ecT9jNyaJHePWWrzcfr5jirh5xP2M3Jokd49ZavNx+vmOKuHnE/YzcmiR3j1lq83H6+Y4q4ecT9jNyaJHePWWrzcfr5mpXYKzZbBUWnQ2RmQ/nacnulYytNzN1L0lWP8AyU+5/Z+ZCrt3CnpHYs7C23zXDKx33Xf6Nh2KNOnKD9ovrW9o3UcaUsd65V2fqOaVgSyzsG19peRR1DrXWeReTlIH/bcdJAyg6QCNAtm29bH2JdhyeW8lqCdxSWr+5ffz/cLFUw5gqjC/9Zh/BP7yoF37yOx9G/gT6/sQNRToSx7kYN4poIZjPMDJEx5ADLAXNDiBk2qZG1Tinicvc+kFWlWnTUF7La5eR4bzb4q4ecT9jNyy0SO80+stXm4/XzHFXDzifsZuTRI7x6y1ebj9fMcVcPOJ+xm5NEjvHrLV5uP18xxVw84n7Gbk0SO8estXm4/XzHFXDzibsZuTRI7x6y1ebj9fMj18uD+amYZYneGiaLXWNxXtGvFy4wGkjsWmpbyisVrRZ2OXKVxJU5rNk9nKn28n7rIco5dk+wU3cLJTSPPIktdH9l4FrgNjmgnpbtUq1qYPNfKc76QWanTVxHatT6uTufj0FqqeceEAQBAQnCZfH4CLxeI2TTDlEZ2R5idhdlaPzHQo1zVzVmray+yFYcNU4aa9mP1f42vsKiCrztTM6meIxKWu8G5xY19mQuaASAev9dRs9weGJrVSDm4J61rw6H+/uKMIK8My7rw74vHKflny8VjZNvqvs1Os7QVZ0KufHXtRwWVrDRa3s+7LWvuuzwwJKtxVBAEBqXWuiymifNKbGMFp1nQANZJsA6VjOSisWbrehOvUVOG1/v0KKvgu3LWSmWU7GMB5LG6h/s6ewCrnNzeLPoVnZ07WnwcO173+7FyHNA7VgSiXXFwd1U4DpMWBhzY4Ln92LLOsg7FIhbTlt1FLdZetqLzYe2+jZ3+Sa6SRMwVxWcqolJ2NYB2G39Vu0RbysfpLU5Ka73+D3irh5xP2M3Jokd556y1ebj9fMcVcPOJ+xm5NEjvHrLV5uP18xxVw84n7Gbk0SO8estXm4/XzHFXDzifsZuTRI7x6y1ebj9fM37iYO4KeZkxkkkLDa1rg3FxtDsgy2Zxts1LKFtGMscSPdZerV6Tp5qjjtwx2bu0mSklGV/hi+gg/GPy3KJd+6jpPRr41Tq+6KsUE64ujBh/bovvy/NcrG2+Gu3xOFy7/AFsuqP8AqiVqQU4QBAEAQBAEByL6LusooDK7K7zY2ZsZxzDYNJOoFa6tRQjiTbCyld1lTjs2t7l+7Oko26VfJUSOlmcXSOznQBoDRoA0BVkpOTxZ9AoUKdCCp01gkYIYnPcGsa5z3GxrWgkk6gBlK8Sx1GyUoxTlJ4JbyaXJwaVEgDp3shB9Gzwj+sAho7SpEbWT26ihuPSGhTeFJOX0Xn9EdtuCuLTUTW7GsH+lt0RbyC/SWryU19RxVw84n7Gbk0SO889ZavNx+vmOKuHnE/YzcmiR3j1lq83H6+Y4q4ecT9jNyaJHePWWrzcfr5jirh5xP2M3Jokd49ZavNx+vmdi9i8iGilMwe+R+LitLw3k2+cRYM5zW6rda2U6EYPEhX2WKt3T4NpJcuHKSlbyoItfFcaTGlkgZ4SOojEdTAHhjnWDFbJE85A8NNhByEALRUpvFtcu0t7K7p5sIVHmuDxhLDFLlwaWvDHdsNSSnqJpHGnp5qZ0kQhlmmeywNacjmxsJL5AC4B1oAtyrHCUn7Kw5NZujOhSglVqKaTzkop7XyYtLBbMVrJZQUbYYmRRixkbQ1vQBYLdZUiMVFYIpq1WVWo6ktreL7TYXprCA4F/F2TS0j3tNkrvJx7HO0j7oDnflWqtPMhiWOSrRXNzGMti1vqXm8F2lFqrPoJJrxb2PHZSX2injsMhGQuJzMB0ayRlA6QVuo0s969hVZWyjolPCPvy2dHT5dPUXTBC1jQxjQ1jRY1oFgAGYADMrJJJYI4Sc5Tk5SeLZkXpiEAQBAEAQBAa9fRRzxuilaHxuFhaf+ZDtGULyUVJYM2Ua06M1Om8Gij77r33UU5jJJjcMaJ50ttzH7QzHqOmxVlWnmSwO/ydfRu6Ofsa1NdPk/xyHGikLXBzSQ9pDmuGcEG0EdBAWtPDYTpRUk4yWKep9R9AXu3UFVTRTiwF7eUBocMjx1OBVrTnnxTPnF7bO3rypPkerq5PoVzhf+sw/gn95UO795HT+jfwJ9f2IGop0Jf9631Kl/xovltVtT9xdSPnF/8A1VX/ANS8WdRZkQIAgCAIAgKCvroGwVk8TBYxslrRqDmh4A2DGs6lVVYqM2kfRsn1pVrWFSW1rX2PDHtwMF785ZVU7xnE8fYXgEdYJHWvIPCSZsvIKdvUi/lfgfQitj5qEAQGldi6TKaF88h5LBbZpJzBo2k2DrWM5KKxZvtredxVjShtf7j2FCXVug+omfNKbXvdbsA0NGwCwdSqpScniz6Lb0IUKapw2L9x7T93FuW+qmZBH5zzlOcNaPOcdgHabBpSEXKWajy6uYW1J1Z7F9XyL96y6roXswyUfibRisa2yM5y1wyh+025TrtOtWUqUXDMODo5QqwutJett6+lbu7ZuKNrKV8Uj4pBiyMcWuG0atYOcHSCFWNNPBn0CnUjUgpweKetG9e1dp1HUNmbaWjJI0ekw5x05iNoCypzcJYoj31pG6oum9vI9z/dvQX1S1DZGNkjIcx7Q5pGkEWgq1TTWKPndSnKnJwksGtTMq9MAgKqws3YL5mUrTyIgHv2vcOSD0NNv51Aup4yzdx2Ho9aZtJ13tlqXUtve/AgJKinRls4O70WwsbVTttneLWNI+iaRkyeuRnOjNrtn29HBZz2nGZZyo6s3QpP2Vt/+n5L67d2E6Uo58IAgCAIAgCAICv8MX0EH4x+W5RLv3UdJ6NfGqdX3RVignXF0YMP7dF9+X5rlY23w12+JwuXf62XVH/VErUgpwgCAIAgCAIClcI12DUVjmA+SgtjaPtf9x3TjDF/IFW3E86fUd5kW0VC2UntnrfVyLu19pF2tJIABJJAAGck5AANdq0Fs2ksWXXeTeoyjjD3gOqnjlvz4tvoM1AaTpI6ALKjRUFi9pweVMpyu55sdUFsW/pf7q78ZOt5UhAEAQBAEAQBAEAQBAEAQFZYYqo41PFose8jbka3/wAu1Qrt60jq/Rqms2pU6l4t/YrlQzpy87wrniGhhFnKe3wrtdsnKy9AIH5VZ0I5tNHz/K9d1rub5E8F2avz2kgW4rQgCAIAgCAIAgCAh+FK54kojJZy4XtcDscQxw6LHW/lCj3McYY7i7yBXdO6zOSSa+68PqU4q47ctbBBVE080Z9CW0bA9o/21x61PtH7LRx/pHTSrwnvXg/Jo4uF/wCsw/gn95Wq795E/wBG/gT6/sQNRToS/wC9b6lS/wCNF8tqtqfuLqR84v8A+qq/+peLOosyIEAQBAEBgrqxkMbpZXBsbBa5x/5lOzSvJNRWLNlKlOrNQgsWygLtXQNRUSzkWeEeSBqGZoO0NACqZyzpOR9HtaCoUY0lyL68v1Nm9OjM1bTsHtWuPQw+Ed8G/FZUo500jVlGqqVrUk9zXfq+5fqtT5yEAQFP4Sr4/GJvARnyMLspGZ8mYnoblaNuNsVdcVc6WatiO2yHYcBS4Wa9qX0X529xDCVHL0uLBve74tB4aQWTzAEg52MztbsJznqGhWNvSzY4vazh8t3+kVeDg/Zj9Xyv7Lv5SYqQUhXmFS97GaKyMcpgDZgNLfRf+XMdh+yodzTx9tdp02QL/Nlo03qfu9e7t8esq9QjrCw8Fl8eK7xKU8lxLoSdDs7mdeVw242sKXbVcHmPsOay/YZy0mC1r3urkfZsfYWgpxyQQHz5fBVGWqnkPpTPs6A4tb/7QFUzeMmz6VZ01Tt6cFyJeGL+pmvTueKisgicLWufa4a2sBeQdhDbOte0o500jXlCu6FrOotqWrrer6Yl+q1PnIQBAEAQBAEAQBAV/hi+gg/GPy3KJd+6jpPRr41Tq+6KsUE64ujBh/bovvy/NcrG2+Gu3xOFy7/Wy6o/6olakFOEAQBAEAQGGsn8HG95zMY53YLf9LxvBYmdOGfNRXK0j5yxy7lOyuOUnWTlJ7VTn0/BLUtiOje/dBtPURzvYZBGS4MtxbXWENJNhzE29ICzhJRkmyNeUJV6MqUZYY8u3Vy95O+NUc1d3o/ipWl9Bz3q0+d/x/I41RzV3ej+KaX0D1afO/4/kcao5q7vR/FNL6B6tPnf8fyONUc1d3o/iml9A9Wnzv8Aj+Rxqjmru9H8U0voHq0+d/x/I41RzV3ej+KaX0D1afO/4/kcao5q7vR/FNL6B6tPnf8AH8mzc3COZ5WQx0hL3usHlRZrJPJyAAEnYF7G5zngomqvkBUabqTq6l/8/knylnOBAEAQBAEBVGF9v/UwnQYSB1PNv7goF37yOx9G3/wTXT9vwQMqKdEj6EuBKHUsDm5jDGR1sCtqbximfNLyLjcVIvkb8TfWZHCAIAgCAIAgCAICP3/SBtz6i3THi9bnBo+JC1V3hTZZZIi5XtPDfj3ayjFVn0AszA43k1J0Y0Y6wHk/qFNtOU5X0leukv8A19jn4X/rMP4J/eVhd+8iT6N/An1/YgainQl/3rfUqX/Gi+W1W1P3F1I+cX/9VV/9S8WRG/G610qJ2O18b6Ynkv8ABC1tuZslmY6jmOw5FHqzq03jyF1k22yfdxzWmp8qx29K8tq+pGuMSu9eLuxvWnSaha8Q2W5944xK714u7G9NJqDiGy3PvHGLXevF3Y3ppMxxDZbn3/gcYtd60Pd//aaTUHENluff+DiXXu7UVRHjErngG0NyNaOhrbBbtzrVKpKfvMn21lQtl/xRw8e9/wD4c4rAlFq4L72zC01UzbJJG2RtOdrDlJI0FxA6gNZU62pYe0zjsvZQVWSoU3qW3pf48eonylnOhARPCHfH4pBiRmyomtDbM7G+k/42DadhWi4q5kcFtZc5GsNJrZ017EdvS+RefR1lMAKtO6Jbg7vd8an8JIPIQkE6nvztZtAznqGlb7ennyxexFLlq/0ajmRftS+i5X9l+C5lZHDBAfmRgcC1wBaQQQcoIOQghD1NxeK2lE333BNFUOjy+CdyonHS0nzbdJach6jpVXVp5ksD6Fk29V3QU/7lql17+38chxo3lpDmkhzSCCM4INoI2grUTmlJNPYy9Lzb4BW04ebBK3kyt1OAzganZx1jQrSjUz448p8+ynYu0ruP9r1x6vx+eU7q2lefOVa2ySQHOJHg9TiCqd7T6fSeNOL6F4EhwbSBt0IbfSEjR0+DJ/0e1brd/wDIity3FuynhyYeKLsVkcEEAQBAEAQBAEAQFf4YvoIPxj8tyiXfuo6T0a+NU6vuirFBOuLowYf26L78vzXKxtvhrt8Thcu/1suqP+qJWpBThAEAQBAEBoXfYXUtQ0ZzBIB1sKwqe6yRZtK4pt714nz2Cqk+lsEoDzHGsIMGMcawgwYxxrCDBjHGsIMGMcawgwYxxrCDBjHGsIMGW1gwvc8DF41KPKyt5AOdsecdbsh6A3ap9tTwWc+U4zLt/wALU4CD9mO3pf48cegnSlHPhAEAQBAEBX+F6gLoYZwPo3lrtjZAMp/M1o/Mol3HUpHSejlfNqzpP+5YrrX4b7irFBOuLcwWXZEtN4u4+UgzDXGTa0joJLdljdasLaeMc3ccZl+0dOvwy2S8eXv29+4m6klAEAQBAEAQBAEAQFcYW7sjFZSMPKJEkmwDzGnpPK/KNah3U9kTqPR20edK4ls2Lr5X3au0rNQjqi48FtAYqIPOeZ7pPy5GN7Q238ysbaOEMd5xGX66qXeav7Ul27X44dhGML/1mH8E/vK0XfvItvRv4E+v7EDUU6Ev+9b6lS/40Xy2q2p+4upHzi//AKqr/wCpeLOjNC17Sx7Q5rhY5pFoIOcEHOFk1jtI0ZShJSi8Gipb9rxnU1s9MC6nzuZlLotutzNucacmVQK1Bx1x2HZZLyyq+FKtqnyPkl5Px5NxCVGL4IDoU9w6mRofHTzOY4WhzWOIPQQs1Tk9aRGneW8JOMppNb2b9HeXXSEAU7mj1pC1gHSCbewFZKhUfIR6mV7OmtdRPq1/j6k6vXwdxwES1ThLKMoYB5Np15crztNg2KVTtlHXLWc9f5enWThRWbHfyvy/dZOlKOfCA17oVjIY3yyGxjGlzjsGrWdFi8lJRWLNlGlKrNU4LW9SKEu9dZ9XO+eTO42Nb6rR5rR0fEknSqqc3OWcz6LaWsLaiqUeTb0vlf7yGtQUb5pGRRC2R7sVo/2dQAtJOoFYpNvBG2rVhSg6k9i1stme7EFx44qYxTuaWkiRgZY91vLJtcDjWkGzUQp7nGilHBnHQta2VZzrKcU8djx1Lk2I1+NKm9jU9kf815pcdz/e02erdx88fr5DjSpvY1PZH/NNLjuf72j1buPnj9fIcaVN7Gp7I/5ppcdz/e0erdx88fr5HCvwvwpa6DwfgqhsrTjRvIjsB0g2OtxSMh6joWqrWhUjhgyxybkq5s62fnRcXqa17O7avwQRRToDt3oXfNFUCTL4J3JlaNLbfOA1tzjrGlbaVTMliQMpWSu6Dh/ctcevd2/nkL2ikDmhzSC1wBBGUEHKCCrRPE+eyi4tp7UUXfxQGCunbZY1z/Ct2iTlGz82MOpVdaObNo+g5Kr8NaQfKlg+zV4YHKudWOgljmZ50bw8DXYco6xaOta4ycXiiZWpRrU5U5bGsP3qPoO51ayeJk0ZtY9oc09Og6iMxGsK3jJSWKPm1ajOjUdOa1rUbC9NQQBAEAQBAEAQFf4YvoIPxj8tyiXfuo6T0a+NU6vuirFBOuLowYf26L78vzXKxtvhrt8Thcu/1suqP+qJWpBThAEAQBAEB45toIOY5Ch6ng8UfO10qEwTSQuttjeWZdIB5J6xYetU8o5ra3H0yhWValGqv7kn59zNm9y6DaepjlkaHRh1kgIxuS4WE2aSLcb8qypyzZJs1XtCVehKEXg+Tk1rz2dpekdz4HAObFCQRaCGNIIOYg2K0zY7j5869ZPByfez9f0yH2MXuN3JmR3HmkVfnfex/TIfYxe43cmZHcNIq/O+9j+mQ+xi9xu5MyO4aRV+d97H9Mh9jF7jdyZkdw0ir8772P6ZD7GL3G7kzI7hpFX533sf0yH2MXuN3JmR3DSK3zvvZthZGkIAgCAIAgCA1Lq0DaiGSGTzZGlp1jURtBsI6FjKKkmmbrevKhVjUjtX79SgbqXPfTyvhlFj2Gw6iNDhsIyjpVVKLi8GfR6FeFemqkNj/cOwXLujJTytmhdiyNOTURpa4aQdSRk4vFCvQp16bp1Fin+4lx3s3609WA0uEU+mNxstP/puOR/Rn2Kwp14z6GcPfZIr2zbSzo7191yeHSSZbyqCAIAgCAIAgIdfVf7DThzIC2aozZDaxh1vcM5Hqg267M6j1biMdUdbLvJ+RatdqVVZsPq+pfd6usqKqqHyPdJI4ukebXOOcn/mjQq9tt4s7WnTjTioQWCWw3r3bjOrJ2QMtAOV7h6DB5zunQNpCypwc5YIj3t3G1ourLs6XyLz6C/KeFrGtYwAMa0NaBmAAsAHUrVLBYI+cznKcnKW162VZhf+sw/gn95UG795HX+jfwJ9f2IGop0Jf9631Kl/xovltVtT9xdSPnF//VVf/UvFnUWZECAra/e8LzqiiblzvgGnW6Ia/s9mowq1v/dA6nJWW9lK5fVL7Pz796rVQzqTu3rX0S0L+Ty4XHlxE5D9pvqu26dOizbSqyg9Wwr8oZNpXkfa1SWx/Z714chc1xLsRVcYlgda3MQcjmn1XDQf/wBGRWMJqaxRw11aVbapmVFg/o+lHQWZGCAICqcKN8XhZPFIz5OM2ykek/Q3aG/r91QLmri81HYZBsODhpE1rls6Fv7fDrIEop0RamC293wcfjkg5cgsiB9GM+l0u/QDWVOtqeCz2chl+/z56PB6o7el7uzx6iT31XDbWU7ojYH+dG71XjMeg5QdhK31aanHAqcn3krSsqi2bGt6/dnSURPC5jnMeC17SWuac4IyEKraweDPocJxnFSi8U9aMa8MggCAIAgLNwWXx2jxKU5WgmEnSM7mdWcbLfVU21qf2PsOUy/YYPSYLb73XyPt5enrN/ChcAzwiojFssIOMBndGcp6S05ejGWVzTzlnLkI+Qb5Uarozfsy2dD/ADs7io1AO0JReXfe6idiPBfTONpaPOYdLmW/Funpz76NZ03hyFRlPJUbtZ0dU19eh/Z/qt65V1oalmPBI17dNhyjY5udp2FWEZxksUziri1q28s2rFp/ux7GbqyNAQBAEAQBAEBX+GL6CD8Y/Lcol37qOk9GvjVOr7oqxQTri6MGH9ui+/L81ysbb4a7fE4XLv8AWy6o/wCqJWpBThAEAQBAEAQFZ4VrgG0VsYyEBkwGizIx/wCjT0N2qFdU/wC9dp1fo/fLB20+uP3X3XaVwoZ05Nrx7+PFQIKnGdT+g8ZXR7LM7mdGUbRkEmjXzPZlsKHKuR9IfC0dU+Vcj8n9H42rQ1sczA+F7HsOZzSCPhp2KfGSksUcfVo1KUs2pFp9JsL01hAEAQBAEAQBAEAQBAEAQEZv1vTbWsDm2NqGDkPOZwz4j9m3QT0g6K1HhFq2lrkvKcrOeD1we1fdfuvuapqvopIJDFMwskbnaf1BzEbRkVdKLi8GdzRrQrQU6bxTNcheG06FLdypiFkdRO0ahI6wdDSbAs1UktjI1Szt6mudOL7EbHCqt51N7y94We81cW2nNocKq3nU3vJws944ttObQ4VVvOpveThZ7xxbac2hwqredTe8nCz3ji205tDhVW86m95OFnvHFtpzaNSsuvPMLJZ5ntOdrpHFvu22fBYucpbWbqVrQpPGEEupLHv2mkFiSDduRcmWqkEUDC52k5mtHrPd6I+J0WrKMHN4Ij3NzSt4Z9V4L6voS5f3Euq9S9uOhixG8qR1hkkssLiMwGpoy2DadJKsqVJU0cHlDKE7ypnPUlsW78vlO4tpAKowv/WYfwT+8qBd+8jsfRv4E+v7EDUU6Ev+9b6lS/40Xy2q2p+4upHzi/8A6qr/AOpeLOosyIEAQEKv2vHbU2z0+KyozubmbL0+q77WnTrEatb53tR2+JfZLyzK3wpVtcOTfHzXR3bnUk8LmOLHtLXtNjmuFhB1EKA1hqZ2cJxnFSi8U9huXGuvLSyCWB2K7MQcrXD1Xt0j4jQsoTcHijRc2tK5hmVVivqulFzXq30xVzOTyJmjlxE5RtafSbt7bFY0qqqLpOGyhk2rZy164vY/3Y+juO8tpXEcv5viFHTktI8PJa2Iaj6T7NTQbekgaVpr1cyOraWeSrDS62D91a35dvhiykCbcpJJOUk5SSc5J0lVh3+zYd+8m981tQGuHkI7HSnWNDOlxHYHLbRp58sOQrsqX2iUMV7z1R8+zxwLya0AWDIBmCtD5+3jrZ6h4cysvfpZXmSWnhe91lrnMaSbBYLSc+QBYOlBvFolU765pxUIVJJLkTMPBSi5rT923cseBp/KjZxnec7LvY4KUXNafu27k4Gn8qHGd5zsu9jgpRc1p+7buTgafyocZ3nOy72DepRc1p+7anA0/lQ4zvOdl3spy+q4jqOodCbSzzo3H0mHNl1jMei3Sq+pTzJYHb5PvFd0FUW3Y+h/najmU07o3tkjJa9jg5rhoIzLBNp4olzhGcXCSxT1Mvm9e7baynbM2wO82RvqvGcdGYjYQrSlUU44nzu/s5WlZ03s5HvX7t6SA38Xiujc6opGl0RyviaMrDpLBpb9kZRoyZota3a9qJ0eSssxmlSuHhLkb5evp6eXl17YACoh0h+opC04zHOa4ZnNJaR0EZV7sMZRUlhJYrp1nUjvmrGiwVU9m15d8TaVmqs97IjydaN4unHu8j9cKq3nU3vJws955xbac2hwqredTe8nCz3ji205tDhVW86m95OFnvHFtpzaHCqt51N7ycLPeOLbTm0OFVbzqb3k4We8cW2nNoneDU1c5dU1E8roRa2NrnZHu9Jx1gZum3UpVvny9pvUc9lzRaKVGlBKW1vcuRdvh1jDD9BB+MfluS791D0a+NU6vuirFBOuOjRXeqYWCOKeVjBbY1psAtNp+JKzVSUVgmRqtlb1ZZ9SCb6TPwqredTe8veFnvNfFtpzaHCqt51N7ycLPeOLbTm0OFVbzqb3k4We8cW2nNocKq3nU3vJws944ttObQ4VVvOpveThZ7xxbac2hwqredTe8nCz3ji205tGegu9dCaRkUVRMZHuxWjG+J1AC0k6gV6qlSTwTNdaysaMHUnTWC26i6KWhAgEMrjKMTFe5+XHtHKxgdBtOTqVko+zg9Zwk62NV1ILN14rDk3FS353lvpCZYQ59Lntzui2P0lup3brNfWoOGtbDs8mZXhcpQqap/7dXT0d3REloLkyU9Q+M40b3sd6zHFp7W2FeptbDGcITWE0mulY+J0230VgyCqn63k/ErPhZ7yK8m2j/wCuPce8Kq3nU3vJws955xbac2hwqredTe8nCz3ji205tDhVW86m95OFnvHFtpzaHCqt51N7ycLPeOLbTm0OFVbzqb3k4We8cW2nNos3B1FUuhNRVSyP8L9ExxyBnrWa3aNlmtTbdSazpM5TLUreNXgaEUs3a1v3dnj1EuUgpQgCAIAgCAIDQuvcaGqZiTxteNBzObta4ZW9SwnCM1hJEi2u61vLOpSw+/WtjIHdTBabSaacWaGSj/5G/wAVFlafKzorf0kWGFaHbHyfmcOTB3XDMyJ21sg/8gFq0aoWEcvWT5WuzyxPxxfV/smd4zemj1Nxlx5ZfM+5ji+r/ZM7xm9NHqbhx5ZfM+5ji+r/AGTO8ZvTR6m4ceWXzPuY4vq/2TO8ZvTR6m4ceWXzPuY4vq/2TO8ZvTR6m4ceWXzPuZkhwc1zs7YW7XSfxBXqtqhhLL9mtjb6l5tEguTguaCDVTF32IxijrecpHQAtsbT5mVtx6Ryawoww6Xr+mzxJ5c250VOwRwMaxg0NGfaTnJ2nKpUYqKwRz1e4qV5Z9SWLNpZGkICAYRb2amrmjfAxrmtjxSS9rcuMTmKiXFKU5Jo6PIuUbe2pSjVeDbx2Y8hE+L6v9kzvGb1o0epuLnjyy+Z9zLduFTOipoI3ix7IY2OFtthawA5dOUKwgsIpM4u7qRqV5zjsbbXU2byyI4QBAEBGr770Y61uMLGVDRyZLM/2XjSNucaNIOmrRU9fKWuTcqVLSWD1we1fdfuv6ldcX1f7JneMUPR6m46bjyy+Z9zMlLePdGN7ZI2BkjTa1wlYCD2/DSvVQqp4oxqZZsKkXCbxT26mWle/PUujsrIgyVuQua5rmv2gA2tOsdh0CbTcmvaWs5G8hbxnjbyxi96wa8yv76b2ro1lQ6UxNDPNjb4RnJYM2nOc52nYFFq0qk5Y4HSWGULC1oKmpa9r1PW/wB2HI4v6/2TO8ZvWvR6m4m8eWXzPuZaV6Vwm0VO2IWGQ8qR3rPOfqGQDYFOpU8yOByOUb13ddz5Ni6F+62dlbCCEAQBAEAQBARu/q9zx2CxgHh4zjRk5LfWYToDhZ1gLTXpZ8dW0tMk3+iVva916n9n2eGJXPF9X+yZ3jN6h6PU3HUceWXzPuZIrx7g19FPa+MeAk5MgEjDZ6rwLc4y9ROxbqNOpCWzUVeVb2yu6OEZe0tmp9q7fEshTDlyNXwXkUtUS8tMcpzyR2C0/abmd02W7VpqUIT18pa2eWLm2WannR3P7PavDoIVXYMKlp8lLDIPtY0Z7OUPio0rWS2MvaXpFby+JFrq1+Xgc84Pq72bO8asNGqbiTx7ZfM+5ji+r/ZM7xm9NHqbj3jyy+Z9zHF9X+yZ3jN6aPU3Djyy+Z9zHF9X+yZ3jN6aPU3Djyy+Z9zHF9X+yZ3jN6aPU3Djyy+Z9zMtJg7rHPa2RrWMLhjPx2ktbblIAzmzMNa9VtNvWYVMvWkYNxbb5Fg9bLeoqRkMbIoxisY0NaNQCsEklgjiqtWVWbnN4t62cy+y4Da2AxE4rw4PjdZbY4AjKNIIJHWsKtPhI4ErJ97K0rcIlitjXQVjJg8rgbAyN20SNsPRjWH4KDo1Q6xZdsmsc5rs8sT88X1f7JneM3po9TcZceWXzPuY4vq/2TO8ZvTR6m4ceWXzPuY4vq/2TO8ZvTR6m4ceWXzPuY4vq/2TO8ZvTR6m4ceWXzPuY4vq/wBkzvGb00epuHHll8z7mOL6v9kzvGb00epuHHll8z7mOL6v9kzvGb00epuHHll8z7mTTB7ei6kx5qgDw7uS0Ah2IzTlGlx+AGsqTQouGuW0ocs5Ujc4U6T9la30v8ePYTZSShBCAiF3cHtNOS6K2CQ6WAFhO2M5PdLVHnbRlrWourTLtxRWbP2107e/zxIhWYM6tp8m+CRv3nMPukEfFR3azWwu6fpDayXtqSff9/saZwfV/smd4zesdHqbjdx5ZfM+5ji+r/ZM7xm9NHqbj3jyy+Z9zHF9X+yZ3jN6aPU3Djyy+Z9zHF9X+yZ3jN6aPU3Djyy+Z9zHF9X+yZ3jN6aPU3Djyy+Z9zN64eDuoM7PGmNbADa+x7XFwHoADXmJ1WrKFtJy9rYRrrL1BUnwDxlyatnT2eJbbWgCwZAMwVgca3jrZ6h4EAQBAEAQBAEAQBAEAQBAEAQBAEAQBAEAQBAEAQBAEAQBAEAQBAEAQBAEAQBAEAQBAEAQBAEAQBAEAQBAEAQBAEAQBAEAQBAEAQBAEAQBAEAQBAEAQBAEAQBAEAQBAEAQBAf/2Q=="/>
          <p:cNvSpPr>
            <a:spLocks noChangeAspect="1" noChangeArrowheads="1"/>
          </p:cNvSpPr>
          <p:nvPr/>
        </p:nvSpPr>
        <p:spPr bwMode="auto">
          <a:xfrm>
            <a:off x="398870" y="138837"/>
            <a:ext cx="263928" cy="263929"/>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79178" tIns="39589" rIns="79178" bIns="39589" numCol="1" anchor="t" anchorCtr="0" compatLnSpc="1">
            <a:prstTxWarp prst="textNoShape">
              <a:avLst/>
            </a:prstTxWarp>
          </a:bodyPr>
          <a:lstStyle/>
          <a:p>
            <a:endParaRPr lang="en-US" sz="1559" dirty="0"/>
          </a:p>
        </p:txBody>
      </p:sp>
      <p:pic>
        <p:nvPicPr>
          <p:cNvPr id="8" name="Picture 7"/>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7341028" y="595127"/>
            <a:ext cx="4322618" cy="6262873"/>
          </a:xfrm>
          <a:prstGeom prst="rect">
            <a:avLst/>
          </a:prstGeom>
          <a:ln>
            <a:noFill/>
          </a:ln>
        </p:spPr>
      </p:pic>
      <p:sp>
        <p:nvSpPr>
          <p:cNvPr id="7" name="Content Placeholder 6"/>
          <p:cNvSpPr>
            <a:spLocks noGrp="1"/>
          </p:cNvSpPr>
          <p:nvPr>
            <p:ph sz="half" idx="1"/>
          </p:nvPr>
        </p:nvSpPr>
        <p:spPr/>
        <p:txBody>
          <a:bodyPr/>
          <a:lstStyle/>
          <a:p>
            <a:r>
              <a:rPr lang="en-US" dirty="0"/>
              <a:t>This is the schema that is used in this course</a:t>
            </a:r>
          </a:p>
          <a:p>
            <a:r>
              <a:rPr lang="en-US" dirty="0"/>
              <a:t>In the Human Resource (HR) records, each employee has an identification number, email address, job identification code, salary, and manager</a:t>
            </a:r>
          </a:p>
          <a:p>
            <a:r>
              <a:rPr lang="en-US" dirty="0"/>
              <a:t>Some employees earn commissions in addition to their salary</a:t>
            </a:r>
          </a:p>
        </p:txBody>
      </p:sp>
      <p:sp>
        <p:nvSpPr>
          <p:cNvPr id="4" name="Title 3"/>
          <p:cNvSpPr>
            <a:spLocks noGrp="1"/>
          </p:cNvSpPr>
          <p:nvPr>
            <p:ph type="title"/>
          </p:nvPr>
        </p:nvSpPr>
        <p:spPr>
          <a:xfrm>
            <a:off x="528354" y="782156"/>
            <a:ext cx="9545006" cy="369812"/>
          </a:xfrm>
        </p:spPr>
        <p:txBody>
          <a:bodyPr>
            <a:normAutofit fontScale="90000"/>
          </a:bodyPr>
          <a:lstStyle/>
          <a:p>
            <a:r>
              <a:rPr lang="en-US" dirty="0"/>
              <a:t>HR SCHEMA</a:t>
            </a:r>
            <a:br>
              <a:rPr lang="en-US" dirty="0"/>
            </a:br>
            <a:endParaRPr lang="en-US" dirty="0"/>
          </a:p>
        </p:txBody>
      </p:sp>
      <p:sp>
        <p:nvSpPr>
          <p:cNvPr id="6" name="Slide Number Placeholder 5">
            <a:extLst>
              <a:ext uri="{FF2B5EF4-FFF2-40B4-BE49-F238E27FC236}">
                <a16:creationId xmlns:a16="http://schemas.microsoft.com/office/drawing/2014/main" id="{FED51DB0-2690-E04D-B079-537D55D73B0B}"/>
              </a:ext>
            </a:extLst>
          </p:cNvPr>
          <p:cNvSpPr>
            <a:spLocks noGrp="1"/>
          </p:cNvSpPr>
          <p:nvPr>
            <p:ph type="sldNum" sz="quarter" idx="4"/>
          </p:nvPr>
        </p:nvSpPr>
        <p:spPr/>
        <p:txBody>
          <a:bodyPr/>
          <a:lstStyle/>
          <a:p>
            <a:fld id="{6A7BD299-4115-435C-9390-0BF281B3F2C8}" type="slidenum">
              <a:rPr lang="en-US" smtClean="0"/>
              <a:pPr/>
              <a:t>49</a:t>
            </a:fld>
            <a:endParaRPr lang="en-US" dirty="0"/>
          </a:p>
        </p:txBody>
      </p:sp>
      <p:sp>
        <p:nvSpPr>
          <p:cNvPr id="9" name="Footer Placeholder 8">
            <a:extLst>
              <a:ext uri="{FF2B5EF4-FFF2-40B4-BE49-F238E27FC236}">
                <a16:creationId xmlns:a16="http://schemas.microsoft.com/office/drawing/2014/main" id="{D5BE8C03-C571-C04C-A2E8-35D2D80CC6F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5224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sz="half" idx="1"/>
          </p:nvPr>
        </p:nvSpPr>
        <p:spPr/>
        <p:txBody>
          <a:bodyPr/>
          <a:lstStyle/>
          <a:p>
            <a:r>
              <a:rPr lang="en-US" dirty="0"/>
              <a:t>Data Security </a:t>
            </a:r>
          </a:p>
          <a:p>
            <a:r>
              <a:rPr lang="en-US" dirty="0"/>
              <a:t>Data Redundancy </a:t>
            </a:r>
          </a:p>
          <a:p>
            <a:r>
              <a:rPr lang="en-US" dirty="0"/>
              <a:t>Data Isolation </a:t>
            </a:r>
          </a:p>
          <a:p>
            <a:r>
              <a:rPr lang="en-US" dirty="0"/>
              <a:t>Program / Data Dependence </a:t>
            </a:r>
          </a:p>
          <a:p>
            <a:r>
              <a:rPr lang="en-US" dirty="0"/>
              <a:t>Lack of Flexibility </a:t>
            </a:r>
          </a:p>
          <a:p>
            <a:r>
              <a:rPr lang="en-US" dirty="0"/>
              <a:t>Concurrent Access Anomalies</a:t>
            </a:r>
          </a:p>
        </p:txBody>
      </p:sp>
      <p:sp>
        <p:nvSpPr>
          <p:cNvPr id="4" name="Title 3"/>
          <p:cNvSpPr>
            <a:spLocks noGrp="1"/>
          </p:cNvSpPr>
          <p:nvPr>
            <p:ph type="title"/>
          </p:nvPr>
        </p:nvSpPr>
        <p:spPr/>
        <p:txBody>
          <a:bodyPr>
            <a:normAutofit fontScale="90000"/>
          </a:bodyPr>
          <a:lstStyle/>
          <a:p>
            <a:r>
              <a:rPr lang="en-US" dirty="0"/>
              <a:t>PROBLEMS IN TRADITIONAL FILE APPROACH </a:t>
            </a:r>
          </a:p>
        </p:txBody>
      </p:sp>
      <p:sp>
        <p:nvSpPr>
          <p:cNvPr id="7" name="Slide Number Placeholder 6">
            <a:extLst>
              <a:ext uri="{FF2B5EF4-FFF2-40B4-BE49-F238E27FC236}">
                <a16:creationId xmlns:a16="http://schemas.microsoft.com/office/drawing/2014/main" id="{5F77F7EA-9806-5040-A18E-7B099C0538FE}"/>
              </a:ext>
            </a:extLst>
          </p:cNvPr>
          <p:cNvSpPr>
            <a:spLocks noGrp="1"/>
          </p:cNvSpPr>
          <p:nvPr>
            <p:ph type="sldNum" sz="quarter" idx="4"/>
          </p:nvPr>
        </p:nvSpPr>
        <p:spPr/>
        <p:txBody>
          <a:bodyPr/>
          <a:lstStyle/>
          <a:p>
            <a:fld id="{6A7BD299-4115-435C-9390-0BF281B3F2C8}" type="slidenum">
              <a:rPr lang="en-US" smtClean="0"/>
              <a:pPr/>
              <a:t>5</a:t>
            </a:fld>
            <a:endParaRPr lang="en-US" dirty="0"/>
          </a:p>
        </p:txBody>
      </p:sp>
      <p:sp>
        <p:nvSpPr>
          <p:cNvPr id="2" name="Footer Placeholder 1">
            <a:extLst>
              <a:ext uri="{FF2B5EF4-FFF2-40B4-BE49-F238E27FC236}">
                <a16:creationId xmlns:a16="http://schemas.microsoft.com/office/drawing/2014/main" id="{BBC897F5-A324-F64C-B944-5E450FE7364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037920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98F5FE3-69C7-2D48-A8E6-96D518731299}"/>
              </a:ext>
            </a:extLst>
          </p:cNvPr>
          <p:cNvSpPr>
            <a:spLocks noGrp="1"/>
          </p:cNvSpPr>
          <p:nvPr>
            <p:ph type="body" idx="1"/>
          </p:nvPr>
        </p:nvSpPr>
        <p:spPr>
          <a:xfrm>
            <a:off x="6642555" y="3441814"/>
            <a:ext cx="4790776" cy="1260000"/>
          </a:xfrm>
        </p:spPr>
        <p:txBody>
          <a:bodyPr>
            <a:normAutofit lnSpcReduction="10000"/>
          </a:bodyPr>
          <a:lstStyle/>
          <a:p>
            <a:r>
              <a:rPr lang="en-US" dirty="0"/>
              <a:t>Structured Query Language (SQL)</a:t>
            </a:r>
          </a:p>
        </p:txBody>
      </p:sp>
      <p:sp>
        <p:nvSpPr>
          <p:cNvPr id="5" name="Slide Number Placeholder 4">
            <a:extLst>
              <a:ext uri="{FF2B5EF4-FFF2-40B4-BE49-F238E27FC236}">
                <a16:creationId xmlns:a16="http://schemas.microsoft.com/office/drawing/2014/main" id="{7F49D8D0-B876-6A4F-97E8-A044ABD791B6}"/>
              </a:ext>
            </a:extLst>
          </p:cNvPr>
          <p:cNvSpPr>
            <a:spLocks noGrp="1"/>
          </p:cNvSpPr>
          <p:nvPr>
            <p:ph type="sldNum" sz="quarter" idx="4294967295"/>
          </p:nvPr>
        </p:nvSpPr>
        <p:spPr>
          <a:xfrm>
            <a:off x="10661650" y="6356350"/>
            <a:ext cx="1530350" cy="365125"/>
          </a:xfrm>
        </p:spPr>
        <p:txBody>
          <a:bodyPr/>
          <a:lstStyle/>
          <a:p>
            <a:fld id="{6A7BD299-4115-435C-9390-0BF281B3F2C8}" type="slidenum">
              <a:rPr lang="en-US" smtClean="0"/>
              <a:pPr/>
              <a:t>50</a:t>
            </a:fld>
            <a:endParaRPr lang="en-US" dirty="0"/>
          </a:p>
        </p:txBody>
      </p:sp>
    </p:spTree>
    <p:extLst>
      <p:ext uri="{BB962C8B-B14F-4D97-AF65-F5344CB8AC3E}">
        <p14:creationId xmlns:p14="http://schemas.microsoft.com/office/powerpoint/2010/main" val="10224903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p:txBody>
          <a:bodyPr/>
          <a:lstStyle/>
          <a:p>
            <a:pPr>
              <a:spcBef>
                <a:spcPts val="1200"/>
              </a:spcBef>
            </a:pPr>
            <a:r>
              <a:rPr lang="en-US" dirty="0"/>
              <a:t>Fetching or retrieving data using SQL SELECT Statement</a:t>
            </a:r>
          </a:p>
          <a:p>
            <a:pPr>
              <a:spcBef>
                <a:spcPts val="1200"/>
              </a:spcBef>
            </a:pPr>
            <a:r>
              <a:rPr lang="en-US" dirty="0"/>
              <a:t>Restricting the data being fetched</a:t>
            </a:r>
          </a:p>
          <a:p>
            <a:pPr>
              <a:spcBef>
                <a:spcPts val="1200"/>
              </a:spcBef>
            </a:pPr>
            <a:r>
              <a:rPr lang="en-US" dirty="0"/>
              <a:t>Sorting the data after fetching it</a:t>
            </a:r>
          </a:p>
          <a:p>
            <a:pPr>
              <a:spcBef>
                <a:spcPts val="1200"/>
              </a:spcBef>
            </a:pPr>
            <a:r>
              <a:rPr lang="en-US" dirty="0"/>
              <a:t>Single-row functions to transform the data</a:t>
            </a:r>
          </a:p>
          <a:p>
            <a:pPr>
              <a:spcBef>
                <a:spcPts val="1200"/>
              </a:spcBef>
            </a:pPr>
            <a:r>
              <a:rPr lang="en-US" dirty="0"/>
              <a:t>Conversion functions and conditional expressions</a:t>
            </a:r>
          </a:p>
          <a:p>
            <a:pPr>
              <a:spcBef>
                <a:spcPts val="1200"/>
              </a:spcBef>
            </a:pPr>
            <a:endParaRPr lang="en-US" dirty="0"/>
          </a:p>
        </p:txBody>
      </p:sp>
      <p:sp>
        <p:nvSpPr>
          <p:cNvPr id="3" name="Title 2"/>
          <p:cNvSpPr>
            <a:spLocks noGrp="1"/>
          </p:cNvSpPr>
          <p:nvPr>
            <p:ph type="title"/>
          </p:nvPr>
        </p:nvSpPr>
        <p:spPr/>
        <p:txBody>
          <a:bodyPr/>
          <a:lstStyle/>
          <a:p>
            <a:r>
              <a:rPr lang="en-US" dirty="0"/>
              <a:t>CONTENTS</a:t>
            </a:r>
          </a:p>
        </p:txBody>
      </p:sp>
      <p:sp>
        <p:nvSpPr>
          <p:cNvPr id="2" name="Slide Number Placeholder 1">
            <a:extLst>
              <a:ext uri="{FF2B5EF4-FFF2-40B4-BE49-F238E27FC236}">
                <a16:creationId xmlns:a16="http://schemas.microsoft.com/office/drawing/2014/main" id="{0CB18759-EAAA-DB44-8379-B86AC3860928}"/>
              </a:ext>
            </a:extLst>
          </p:cNvPr>
          <p:cNvSpPr>
            <a:spLocks noGrp="1"/>
          </p:cNvSpPr>
          <p:nvPr>
            <p:ph type="sldNum" sz="quarter" idx="4"/>
          </p:nvPr>
        </p:nvSpPr>
        <p:spPr/>
        <p:txBody>
          <a:bodyPr/>
          <a:lstStyle/>
          <a:p>
            <a:fld id="{6A7BD299-4115-435C-9390-0BF281B3F2C8}" type="slidenum">
              <a:rPr lang="en-US" smtClean="0"/>
              <a:pPr/>
              <a:t>51</a:t>
            </a:fld>
            <a:endParaRPr lang="en-US" dirty="0"/>
          </a:p>
        </p:txBody>
      </p:sp>
      <p:sp>
        <p:nvSpPr>
          <p:cNvPr id="5" name="Footer Placeholder 4">
            <a:extLst>
              <a:ext uri="{FF2B5EF4-FFF2-40B4-BE49-F238E27FC236}">
                <a16:creationId xmlns:a16="http://schemas.microsoft.com/office/drawing/2014/main" id="{5B9ED21D-8EA5-6D43-BD39-AF11CA35B89E}"/>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7206822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normAutofit/>
          </a:bodyPr>
          <a:lstStyle/>
          <a:p>
            <a:r>
              <a:rPr lang="en-US" dirty="0"/>
              <a:t>Data Query Language (DQL) statement </a:t>
            </a:r>
          </a:p>
          <a:p>
            <a:pPr lvl="1"/>
            <a:r>
              <a:rPr lang="en-US" dirty="0"/>
              <a:t>Used for querying database</a:t>
            </a:r>
          </a:p>
          <a:p>
            <a:pPr lvl="1"/>
            <a:r>
              <a:rPr lang="en-US" dirty="0"/>
              <a:t>SELECT - used to retrieve the data present in the database</a:t>
            </a:r>
          </a:p>
          <a:p>
            <a:r>
              <a:rPr lang="en-US" dirty="0"/>
              <a:t>Data Definition Language (DDL) statements </a:t>
            </a:r>
          </a:p>
          <a:p>
            <a:pPr lvl="1"/>
            <a:r>
              <a:rPr lang="en-US" dirty="0"/>
              <a:t>Used to define the database structure or schema</a:t>
            </a:r>
          </a:p>
          <a:p>
            <a:pPr lvl="1"/>
            <a:endParaRPr lang="en-US" dirty="0"/>
          </a:p>
        </p:txBody>
      </p:sp>
      <p:sp>
        <p:nvSpPr>
          <p:cNvPr id="2" name="Title 1"/>
          <p:cNvSpPr>
            <a:spLocks noGrp="1"/>
          </p:cNvSpPr>
          <p:nvPr>
            <p:ph type="title"/>
          </p:nvPr>
        </p:nvSpPr>
        <p:spPr/>
        <p:txBody>
          <a:bodyPr/>
          <a:lstStyle/>
          <a:p>
            <a:r>
              <a:rPr lang="en-US"/>
              <a:t>SQL Command Groups</a:t>
            </a:r>
            <a:endParaRPr lang="en-US" dirty="0"/>
          </a:p>
        </p:txBody>
      </p:sp>
      <p:sp>
        <p:nvSpPr>
          <p:cNvPr id="5" name="Footer Placeholder 4"/>
          <p:cNvSpPr>
            <a:spLocks noGrp="1"/>
          </p:cNvSpPr>
          <p:nvPr>
            <p:ph type="ftr" sz="quarter" idx="3"/>
          </p:nvPr>
        </p:nvSpPr>
        <p:spPr/>
        <p:txBody>
          <a:bodyPr/>
          <a:lstStyle/>
          <a:p>
            <a:r>
              <a:rPr lang="en-US"/>
              <a:t>DBMS</a:t>
            </a:r>
            <a:endParaRPr lang="en-US" dirty="0"/>
          </a:p>
        </p:txBody>
      </p:sp>
      <p:sp>
        <p:nvSpPr>
          <p:cNvPr id="6" name="Slide Number Placeholder 5"/>
          <p:cNvSpPr>
            <a:spLocks noGrp="1"/>
          </p:cNvSpPr>
          <p:nvPr>
            <p:ph type="sldNum" sz="quarter" idx="4"/>
          </p:nvPr>
        </p:nvSpPr>
        <p:spPr/>
        <p:txBody>
          <a:bodyPr/>
          <a:lstStyle/>
          <a:p>
            <a:fld id="{875EB18E-7DE0-462F-925E-B153ED663F68}" type="slidenum">
              <a:rPr lang="en-US" smtClean="0"/>
              <a:pPr/>
              <a:t>52</a:t>
            </a:fld>
            <a:endParaRPr lang="en-US"/>
          </a:p>
        </p:txBody>
      </p:sp>
      <p:graphicFrame>
        <p:nvGraphicFramePr>
          <p:cNvPr id="7" name="Content Placeholder 6"/>
          <p:cNvGraphicFramePr>
            <a:graphicFrameLocks/>
          </p:cNvGraphicFramePr>
          <p:nvPr>
            <p:extLst>
              <p:ext uri="{D42A27DB-BD31-4B8C-83A1-F6EECF244321}">
                <p14:modId xmlns:p14="http://schemas.microsoft.com/office/powerpoint/2010/main" val="2021719907"/>
              </p:ext>
            </p:extLst>
          </p:nvPr>
        </p:nvGraphicFramePr>
        <p:xfrm>
          <a:off x="2539612" y="3351097"/>
          <a:ext cx="6077445" cy="2595880"/>
        </p:xfrm>
        <a:graphic>
          <a:graphicData uri="http://schemas.openxmlformats.org/drawingml/2006/table">
            <a:tbl>
              <a:tblPr firstRow="1" bandRow="1">
                <a:tableStyleId>{5C22544A-7EE6-4342-B048-85BDC9FD1C3A}</a:tableStyleId>
              </a:tblPr>
              <a:tblGrid>
                <a:gridCol w="1604726">
                  <a:extLst>
                    <a:ext uri="{9D8B030D-6E8A-4147-A177-3AD203B41FA5}">
                      <a16:colId xmlns:a16="http://schemas.microsoft.com/office/drawing/2014/main" val="20000"/>
                    </a:ext>
                  </a:extLst>
                </a:gridCol>
                <a:gridCol w="4472719">
                  <a:extLst>
                    <a:ext uri="{9D8B030D-6E8A-4147-A177-3AD203B41FA5}">
                      <a16:colId xmlns:a16="http://schemas.microsoft.com/office/drawing/2014/main" val="20001"/>
                    </a:ext>
                  </a:extLst>
                </a:gridCol>
              </a:tblGrid>
              <a:tr h="370840">
                <a:tc>
                  <a:txBody>
                    <a:bodyPr/>
                    <a:lstStyle/>
                    <a:p>
                      <a:r>
                        <a:rPr lang="en-US" dirty="0"/>
                        <a:t>DDL</a:t>
                      </a:r>
                      <a:endParaRPr lang="en-IN" b="0" i="0" dirty="0">
                        <a:latin typeface="Arial Narrow" panose="020B0604020202020204" pitchFamily="34" charset="0"/>
                        <a:cs typeface="Arial Narrow" panose="020B0604020202020204" pitchFamily="34" charset="0"/>
                      </a:endParaRPr>
                    </a:p>
                  </a:txBody>
                  <a:tcPr/>
                </a:tc>
                <a:tc>
                  <a:txBody>
                    <a:bodyPr/>
                    <a:lstStyle/>
                    <a:p>
                      <a:r>
                        <a:rPr lang="en-US" dirty="0"/>
                        <a:t>Description</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dirty="0"/>
                        <a:t>CREATE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Create objects in the database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dirty="0"/>
                        <a:t>ALTER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Alters the structure of the database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2"/>
                  </a:ext>
                </a:extLst>
              </a:tr>
              <a:tr h="370840">
                <a:tc>
                  <a:txBody>
                    <a:bodyPr/>
                    <a:lstStyle/>
                    <a:p>
                      <a:r>
                        <a:rPr lang="en-US" dirty="0"/>
                        <a:t>DROP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Delete objects from the database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3"/>
                  </a:ext>
                </a:extLst>
              </a:tr>
              <a:tr h="370840">
                <a:tc>
                  <a:txBody>
                    <a:bodyPr/>
                    <a:lstStyle/>
                    <a:p>
                      <a:r>
                        <a:rPr lang="en-US" dirty="0"/>
                        <a:t>TRUNCATE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Remove all records from a table permanently</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4"/>
                  </a:ext>
                </a:extLst>
              </a:tr>
              <a:tr h="370840">
                <a:tc>
                  <a:txBody>
                    <a:bodyPr/>
                    <a:lstStyle/>
                    <a:p>
                      <a:r>
                        <a:rPr lang="en-US" dirty="0"/>
                        <a:t>COMMENT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Add comments to the data dictionary</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5"/>
                  </a:ext>
                </a:extLst>
              </a:tr>
              <a:tr h="370840">
                <a:tc>
                  <a:txBody>
                    <a:bodyPr/>
                    <a:lstStyle/>
                    <a:p>
                      <a:r>
                        <a:rPr lang="en-US" dirty="0"/>
                        <a:t>RENAME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Rename an object</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48132681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US"/>
              <a:t>Data Manipulation Language (DML) statements </a:t>
            </a:r>
          </a:p>
          <a:p>
            <a:pPr lvl="1"/>
            <a:r>
              <a:rPr lang="en-US"/>
              <a:t>Used for managing data within objects</a:t>
            </a:r>
          </a:p>
          <a:p>
            <a:endParaRPr lang="en-US"/>
          </a:p>
          <a:p>
            <a:endParaRPr lang="en-US"/>
          </a:p>
          <a:p>
            <a:endParaRPr lang="en-US"/>
          </a:p>
          <a:p>
            <a:endParaRPr lang="en-US"/>
          </a:p>
          <a:p>
            <a:endParaRPr lang="en-US"/>
          </a:p>
          <a:p>
            <a:r>
              <a:rPr lang="en-US"/>
              <a:t>Data Control Language (DCL) statements </a:t>
            </a:r>
          </a:p>
          <a:p>
            <a:pPr lvl="1"/>
            <a:r>
              <a:rPr lang="en-US"/>
              <a:t>Used for granting and denying access privileges to users</a:t>
            </a:r>
          </a:p>
          <a:p>
            <a:pPr lvl="1"/>
            <a:endParaRPr lang="en-US" dirty="0"/>
          </a:p>
        </p:txBody>
      </p:sp>
      <p:sp>
        <p:nvSpPr>
          <p:cNvPr id="2" name="Title 1"/>
          <p:cNvSpPr>
            <a:spLocks noGrp="1"/>
          </p:cNvSpPr>
          <p:nvPr>
            <p:ph type="title"/>
          </p:nvPr>
        </p:nvSpPr>
        <p:spPr/>
        <p:txBody>
          <a:bodyPr/>
          <a:lstStyle/>
          <a:p>
            <a:r>
              <a:rPr lang="en-US"/>
              <a:t>SQL Command Groups (Contd …)</a:t>
            </a:r>
            <a:endParaRPr lang="en-US" dirty="0"/>
          </a:p>
        </p:txBody>
      </p:sp>
      <p:sp>
        <p:nvSpPr>
          <p:cNvPr id="5" name="Footer Placeholder 4"/>
          <p:cNvSpPr>
            <a:spLocks noGrp="1"/>
          </p:cNvSpPr>
          <p:nvPr>
            <p:ph type="ftr" sz="quarter" idx="3"/>
          </p:nvPr>
        </p:nvSpPr>
        <p:spPr/>
        <p:txBody>
          <a:bodyPr/>
          <a:lstStyle/>
          <a:p>
            <a:r>
              <a:rPr lang="en-US"/>
              <a:t>DBMS</a:t>
            </a:r>
            <a:endParaRPr lang="en-US" dirty="0"/>
          </a:p>
        </p:txBody>
      </p:sp>
      <p:sp>
        <p:nvSpPr>
          <p:cNvPr id="6" name="Slide Number Placeholder 5"/>
          <p:cNvSpPr>
            <a:spLocks noGrp="1"/>
          </p:cNvSpPr>
          <p:nvPr>
            <p:ph type="sldNum" sz="quarter" idx="4"/>
          </p:nvPr>
        </p:nvSpPr>
        <p:spPr/>
        <p:txBody>
          <a:bodyPr/>
          <a:lstStyle/>
          <a:p>
            <a:fld id="{875EB18E-7DE0-462F-925E-B153ED663F68}" type="slidenum">
              <a:rPr lang="en-US" smtClean="0"/>
              <a:pPr/>
              <a:t>53</a:t>
            </a:fld>
            <a:endParaRPr lang="en-US"/>
          </a:p>
        </p:txBody>
      </p:sp>
      <p:graphicFrame>
        <p:nvGraphicFramePr>
          <p:cNvPr id="8" name="Content Placeholder 6"/>
          <p:cNvGraphicFramePr>
            <a:graphicFrameLocks/>
          </p:cNvGraphicFramePr>
          <p:nvPr>
            <p:extLst>
              <p:ext uri="{D42A27DB-BD31-4B8C-83A1-F6EECF244321}">
                <p14:modId xmlns:p14="http://schemas.microsoft.com/office/powerpoint/2010/main" val="2167984078"/>
              </p:ext>
            </p:extLst>
          </p:nvPr>
        </p:nvGraphicFramePr>
        <p:xfrm>
          <a:off x="2539606" y="2231981"/>
          <a:ext cx="5290249" cy="1854200"/>
        </p:xfrm>
        <a:graphic>
          <a:graphicData uri="http://schemas.openxmlformats.org/drawingml/2006/table">
            <a:tbl>
              <a:tblPr firstRow="1" bandRow="1">
                <a:tableStyleId>{5C22544A-7EE6-4342-B048-85BDC9FD1C3A}</a:tableStyleId>
              </a:tblPr>
              <a:tblGrid>
                <a:gridCol w="1175449">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0840">
                <a:tc>
                  <a:txBody>
                    <a:bodyPr/>
                    <a:lstStyle/>
                    <a:p>
                      <a:r>
                        <a:rPr lang="en-US" dirty="0"/>
                        <a:t>DML</a:t>
                      </a:r>
                      <a:endParaRPr lang="en-IN" b="0" i="0" dirty="0">
                        <a:latin typeface="Arial Narrow" panose="020B0604020202020204" pitchFamily="34" charset="0"/>
                        <a:cs typeface="Arial Narrow" panose="020B0604020202020204" pitchFamily="34" charset="0"/>
                      </a:endParaRPr>
                    </a:p>
                  </a:txBody>
                  <a:tcPr/>
                </a:tc>
                <a:tc>
                  <a:txBody>
                    <a:bodyPr/>
                    <a:lstStyle/>
                    <a:p>
                      <a:r>
                        <a:rPr lang="en-US" dirty="0"/>
                        <a:t>Description</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dirty="0"/>
                        <a:t>INSERT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insert data into a table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dirty="0"/>
                        <a:t>UPDATE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updates existing data within a table</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2"/>
                  </a:ext>
                </a:extLst>
              </a:tr>
              <a:tr h="370840">
                <a:tc>
                  <a:txBody>
                    <a:bodyPr/>
                    <a:lstStyle/>
                    <a:p>
                      <a:r>
                        <a:rPr lang="en-US" dirty="0"/>
                        <a:t>DELETE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deletes unwanted/all records from a table</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3"/>
                  </a:ext>
                </a:extLst>
              </a:tr>
              <a:tr h="370840">
                <a:tc>
                  <a:txBody>
                    <a:bodyPr/>
                    <a:lstStyle/>
                    <a:p>
                      <a:r>
                        <a:rPr lang="en-US" dirty="0"/>
                        <a:t>MERGE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UPSERT operation (insert or update)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4"/>
                  </a:ext>
                </a:extLst>
              </a:tr>
            </a:tbl>
          </a:graphicData>
        </a:graphic>
      </p:graphicFrame>
      <p:graphicFrame>
        <p:nvGraphicFramePr>
          <p:cNvPr id="9" name="Content Placeholder 6"/>
          <p:cNvGraphicFramePr>
            <a:graphicFrameLocks/>
          </p:cNvGraphicFramePr>
          <p:nvPr>
            <p:extLst>
              <p:ext uri="{D42A27DB-BD31-4B8C-83A1-F6EECF244321}">
                <p14:modId xmlns:p14="http://schemas.microsoft.com/office/powerpoint/2010/main" val="2355774672"/>
              </p:ext>
            </p:extLst>
          </p:nvPr>
        </p:nvGraphicFramePr>
        <p:xfrm>
          <a:off x="2525957" y="4897977"/>
          <a:ext cx="5398827" cy="1376680"/>
        </p:xfrm>
        <a:graphic>
          <a:graphicData uri="http://schemas.openxmlformats.org/drawingml/2006/table">
            <a:tbl>
              <a:tblPr firstRow="1" bandRow="1">
                <a:tableStyleId>{5C22544A-7EE6-4342-B048-85BDC9FD1C3A}</a:tableStyleId>
              </a:tblPr>
              <a:tblGrid>
                <a:gridCol w="1199574">
                  <a:extLst>
                    <a:ext uri="{9D8B030D-6E8A-4147-A177-3AD203B41FA5}">
                      <a16:colId xmlns:a16="http://schemas.microsoft.com/office/drawing/2014/main" val="20000"/>
                    </a:ext>
                  </a:extLst>
                </a:gridCol>
                <a:gridCol w="4199253">
                  <a:extLst>
                    <a:ext uri="{9D8B030D-6E8A-4147-A177-3AD203B41FA5}">
                      <a16:colId xmlns:a16="http://schemas.microsoft.com/office/drawing/2014/main" val="20001"/>
                    </a:ext>
                  </a:extLst>
                </a:gridCol>
              </a:tblGrid>
              <a:tr h="0">
                <a:tc>
                  <a:txBody>
                    <a:bodyPr/>
                    <a:lstStyle/>
                    <a:p>
                      <a:r>
                        <a:rPr lang="en-US" dirty="0"/>
                        <a:t>DCL</a:t>
                      </a:r>
                      <a:endParaRPr lang="en-IN" b="0" i="0" dirty="0">
                        <a:latin typeface="Arial Narrow" panose="020B0604020202020204" pitchFamily="34" charset="0"/>
                        <a:cs typeface="Arial Narrow" panose="020B0604020202020204" pitchFamily="34" charset="0"/>
                      </a:endParaRPr>
                    </a:p>
                  </a:txBody>
                  <a:tcPr/>
                </a:tc>
                <a:tc>
                  <a:txBody>
                    <a:bodyPr/>
                    <a:lstStyle/>
                    <a:p>
                      <a:r>
                        <a:rPr lang="en-US" dirty="0"/>
                        <a:t>Description</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dirty="0"/>
                        <a:t>GRANT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gives user's access privileges to database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dirty="0"/>
                        <a:t>REVOKE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withdraw access privileges given with the GRANT command</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4409892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US" dirty="0"/>
              <a:t>Transaction Control (TCL):</a:t>
            </a:r>
          </a:p>
          <a:p>
            <a:pPr lvl="1"/>
            <a:r>
              <a:rPr lang="en-US" dirty="0"/>
              <a:t>Used to manage the changes made by DML statements</a:t>
            </a:r>
          </a:p>
          <a:p>
            <a:pPr lvl="1"/>
            <a:r>
              <a:rPr lang="en-US" dirty="0"/>
              <a:t>Allows statements to be grouped together into logical transactions</a:t>
            </a:r>
          </a:p>
        </p:txBody>
      </p:sp>
      <p:sp>
        <p:nvSpPr>
          <p:cNvPr id="2" name="Title 1"/>
          <p:cNvSpPr>
            <a:spLocks noGrp="1"/>
          </p:cNvSpPr>
          <p:nvPr>
            <p:ph type="title"/>
          </p:nvPr>
        </p:nvSpPr>
        <p:spPr/>
        <p:txBody>
          <a:bodyPr/>
          <a:lstStyle/>
          <a:p>
            <a:r>
              <a:rPr lang="en-US"/>
              <a:t>SQL Command Groups (Contd …)</a:t>
            </a:r>
            <a:endParaRPr lang="en-US" dirty="0"/>
          </a:p>
        </p:txBody>
      </p:sp>
      <p:sp>
        <p:nvSpPr>
          <p:cNvPr id="5" name="Footer Placeholder 4"/>
          <p:cNvSpPr>
            <a:spLocks noGrp="1"/>
          </p:cNvSpPr>
          <p:nvPr>
            <p:ph type="ftr" sz="quarter" idx="3"/>
          </p:nvPr>
        </p:nvSpPr>
        <p:spPr/>
        <p:txBody>
          <a:bodyPr/>
          <a:lstStyle/>
          <a:p>
            <a:r>
              <a:rPr lang="en-US"/>
              <a:t>DBMS</a:t>
            </a:r>
            <a:endParaRPr lang="en-US" dirty="0"/>
          </a:p>
        </p:txBody>
      </p:sp>
      <p:sp>
        <p:nvSpPr>
          <p:cNvPr id="6" name="Slide Number Placeholder 5"/>
          <p:cNvSpPr>
            <a:spLocks noGrp="1"/>
          </p:cNvSpPr>
          <p:nvPr>
            <p:ph type="sldNum" sz="quarter" idx="4"/>
          </p:nvPr>
        </p:nvSpPr>
        <p:spPr/>
        <p:txBody>
          <a:bodyPr/>
          <a:lstStyle/>
          <a:p>
            <a:fld id="{875EB18E-7DE0-462F-925E-B153ED663F68}" type="slidenum">
              <a:rPr lang="en-US" smtClean="0"/>
              <a:pPr/>
              <a:t>54</a:t>
            </a:fld>
            <a:endParaRPr lang="en-US"/>
          </a:p>
        </p:txBody>
      </p:sp>
      <p:graphicFrame>
        <p:nvGraphicFramePr>
          <p:cNvPr id="7" name="Content Placeholder 6"/>
          <p:cNvGraphicFramePr>
            <a:graphicFrameLocks/>
          </p:cNvGraphicFramePr>
          <p:nvPr>
            <p:extLst>
              <p:ext uri="{D42A27DB-BD31-4B8C-83A1-F6EECF244321}">
                <p14:modId xmlns:p14="http://schemas.microsoft.com/office/powerpoint/2010/main" val="591943208"/>
              </p:ext>
            </p:extLst>
          </p:nvPr>
        </p:nvGraphicFramePr>
        <p:xfrm>
          <a:off x="1129573" y="3058683"/>
          <a:ext cx="7293718" cy="2146202"/>
        </p:xfrm>
        <a:graphic>
          <a:graphicData uri="http://schemas.openxmlformats.org/drawingml/2006/table">
            <a:tbl>
              <a:tblPr firstRow="1" bandRow="1">
                <a:tableStyleId>{5C22544A-7EE6-4342-B048-85BDC9FD1C3A}</a:tableStyleId>
              </a:tblPr>
              <a:tblGrid>
                <a:gridCol w="1897811">
                  <a:extLst>
                    <a:ext uri="{9D8B030D-6E8A-4147-A177-3AD203B41FA5}">
                      <a16:colId xmlns:a16="http://schemas.microsoft.com/office/drawing/2014/main" val="20000"/>
                    </a:ext>
                  </a:extLst>
                </a:gridCol>
                <a:gridCol w="5395907">
                  <a:extLst>
                    <a:ext uri="{9D8B030D-6E8A-4147-A177-3AD203B41FA5}">
                      <a16:colId xmlns:a16="http://schemas.microsoft.com/office/drawing/2014/main" val="20001"/>
                    </a:ext>
                  </a:extLst>
                </a:gridCol>
              </a:tblGrid>
              <a:tr h="495202">
                <a:tc>
                  <a:txBody>
                    <a:bodyPr/>
                    <a:lstStyle/>
                    <a:p>
                      <a:r>
                        <a:rPr lang="en-US" dirty="0"/>
                        <a:t>TCL</a:t>
                      </a:r>
                      <a:endParaRPr lang="en-IN" b="0" i="0" dirty="0">
                        <a:latin typeface="Arial Narrow" panose="020B0604020202020204" pitchFamily="34" charset="0"/>
                        <a:cs typeface="Arial Narrow" panose="020B0604020202020204" pitchFamily="34" charset="0"/>
                      </a:endParaRPr>
                    </a:p>
                  </a:txBody>
                  <a:tcPr/>
                </a:tc>
                <a:tc>
                  <a:txBody>
                    <a:bodyPr/>
                    <a:lstStyle/>
                    <a:p>
                      <a:r>
                        <a:rPr lang="en-US" dirty="0"/>
                        <a:t>Description</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dirty="0"/>
                        <a:t>COMMIT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Save work done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dirty="0"/>
                        <a:t>ROLLBACK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Restore database to original state since the last COMMIT</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2"/>
                  </a:ext>
                </a:extLst>
              </a:tr>
              <a:tr h="370840">
                <a:tc>
                  <a:txBody>
                    <a:bodyPr/>
                    <a:lstStyle/>
                    <a:p>
                      <a:r>
                        <a:rPr lang="en-US" dirty="0"/>
                        <a:t>SAVEPOINT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Identify a point in a transaction to which you can later roll back</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7217188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normAutofit fontScale="90000"/>
          </a:bodyPr>
          <a:lstStyle/>
          <a:p>
            <a:r>
              <a:rPr lang="en-US" dirty="0"/>
              <a:t>Primitive Data Types</a:t>
            </a:r>
          </a:p>
        </p:txBody>
      </p:sp>
      <p:sp>
        <p:nvSpPr>
          <p:cNvPr id="2" name="Footer Placeholder 1"/>
          <p:cNvSpPr>
            <a:spLocks noGrp="1"/>
          </p:cNvSpPr>
          <p:nvPr>
            <p:ph type="ftr" sz="quarter" idx="3"/>
          </p:nvPr>
        </p:nvSpPr>
        <p:spPr>
          <a:xfrm>
            <a:off x="6280150" y="6356350"/>
            <a:ext cx="5911850" cy="365125"/>
          </a:xfrm>
        </p:spPr>
        <p:txBody>
          <a:bodyPr/>
          <a:lstStyle/>
          <a:p>
            <a:r>
              <a:rPr lang="en-US"/>
              <a:t>DBMS</a:t>
            </a:r>
          </a:p>
        </p:txBody>
      </p:sp>
      <p:sp>
        <p:nvSpPr>
          <p:cNvPr id="4" name="Slide Number Placeholder 1"/>
          <p:cNvSpPr>
            <a:spLocks noGrp="1"/>
          </p:cNvSpPr>
          <p:nvPr>
            <p:ph type="sldNum" sz="quarter" idx="4"/>
          </p:nvPr>
        </p:nvSpPr>
        <p:spPr>
          <a:xfrm>
            <a:off x="10661650" y="6356350"/>
            <a:ext cx="1530350" cy="365125"/>
          </a:xfrm>
        </p:spPr>
        <p:txBody>
          <a:bodyPr/>
          <a:lstStyle/>
          <a:p>
            <a:fld id="{3AEBC592-99D8-41B1-8F71-61C5B13D3987}" type="slidenum">
              <a:rPr lang="en-US" smtClean="0"/>
              <a:pPr/>
              <a:t>55</a:t>
            </a:fld>
            <a:endParaRPr lang="en-US"/>
          </a:p>
        </p:txBody>
      </p:sp>
      <p:graphicFrame>
        <p:nvGraphicFramePr>
          <p:cNvPr id="8" name="Content Placeholder 6"/>
          <p:cNvGraphicFramePr>
            <a:graphicFrameLocks/>
          </p:cNvGraphicFramePr>
          <p:nvPr>
            <p:extLst>
              <p:ext uri="{D42A27DB-BD31-4B8C-83A1-F6EECF244321}">
                <p14:modId xmlns:p14="http://schemas.microsoft.com/office/powerpoint/2010/main" val="1941632561"/>
              </p:ext>
            </p:extLst>
          </p:nvPr>
        </p:nvGraphicFramePr>
        <p:xfrm>
          <a:off x="1083159" y="1327150"/>
          <a:ext cx="10432082" cy="4297680"/>
        </p:xfrm>
        <a:graphic>
          <a:graphicData uri="http://schemas.openxmlformats.org/drawingml/2006/table">
            <a:tbl>
              <a:tblPr firstRow="1" bandRow="1">
                <a:tableStyleId>{5C22544A-7EE6-4342-B048-85BDC9FD1C3A}</a:tableStyleId>
              </a:tblPr>
              <a:tblGrid>
                <a:gridCol w="2357465">
                  <a:extLst>
                    <a:ext uri="{9D8B030D-6E8A-4147-A177-3AD203B41FA5}">
                      <a16:colId xmlns:a16="http://schemas.microsoft.com/office/drawing/2014/main" val="20000"/>
                    </a:ext>
                  </a:extLst>
                </a:gridCol>
                <a:gridCol w="8074617">
                  <a:extLst>
                    <a:ext uri="{9D8B030D-6E8A-4147-A177-3AD203B41FA5}">
                      <a16:colId xmlns:a16="http://schemas.microsoft.com/office/drawing/2014/main" val="20001"/>
                    </a:ext>
                  </a:extLst>
                </a:gridCol>
              </a:tblGrid>
              <a:tr h="355061">
                <a:tc>
                  <a:txBody>
                    <a:bodyPr/>
                    <a:lstStyle/>
                    <a:p>
                      <a:r>
                        <a:rPr lang="en-US" sz="1800" dirty="0"/>
                        <a:t>Data Type</a:t>
                      </a:r>
                      <a:endParaRPr lang="en-IN" sz="1800" b="0" i="0" dirty="0">
                        <a:latin typeface="Arial Narrow" panose="020B0604020202020204" pitchFamily="34" charset="0"/>
                        <a:cs typeface="Arial Narrow" panose="020B0604020202020204" pitchFamily="34" charset="0"/>
                      </a:endParaRPr>
                    </a:p>
                  </a:txBody>
                  <a:tcPr/>
                </a:tc>
                <a:tc>
                  <a:txBody>
                    <a:bodyPr/>
                    <a:lstStyle/>
                    <a:p>
                      <a:r>
                        <a:rPr lang="en-US" sz="1800" dirty="0"/>
                        <a:t>Description</a:t>
                      </a:r>
                      <a:endParaRPr lang="en-IN" sz="1800"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sz="1800" dirty="0"/>
                        <a:t>Numeric</a:t>
                      </a:r>
                      <a:endParaRPr lang="en-IN" sz="1800" b="0" i="0" dirty="0">
                        <a:latin typeface="Arial Narrow" panose="020B0604020202020204" pitchFamily="34" charset="0"/>
                        <a:cs typeface="Arial Narrow" panose="020B0604020202020204" pitchFamily="34" charset="0"/>
                      </a:endParaRPr>
                    </a:p>
                  </a:txBody>
                  <a:tcPr/>
                </a:tc>
                <a:tc>
                  <a:txBody>
                    <a:bodyPr/>
                    <a:lstStyle/>
                    <a:p>
                      <a:pPr marL="285750" indent="-285750">
                        <a:buFont typeface="Arial" pitchFamily="34" charset="0"/>
                        <a:buChar char="•"/>
                      </a:pPr>
                      <a:r>
                        <a:rPr lang="en-US" sz="1800" dirty="0"/>
                        <a:t>Stores numeric data</a:t>
                      </a:r>
                      <a:endParaRPr lang="en-IN" sz="1800" dirty="0"/>
                    </a:p>
                    <a:p>
                      <a:pPr marL="285750" lvl="0" indent="-285750">
                        <a:buFont typeface="Arial" pitchFamily="34" charset="0"/>
                        <a:buChar char="•"/>
                      </a:pPr>
                      <a:r>
                        <a:rPr lang="en-US" sz="1800" dirty="0"/>
                        <a:t>Some types: INT, TINYINT, SMALLINT, MEDIUMINT, BIGINT, FLOAT(M, D), DOUBLE(M, D) where M &amp; D are display length and no. of decimals, etc.</a:t>
                      </a:r>
                      <a:endParaRPr lang="en-IN" sz="1800"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sz="1800" dirty="0"/>
                        <a:t>String</a:t>
                      </a:r>
                      <a:endParaRPr lang="en-IN" sz="1800" b="0" i="0" dirty="0">
                        <a:latin typeface="Arial Narrow" panose="020B0604020202020204" pitchFamily="34" charset="0"/>
                        <a:cs typeface="Arial Narrow" panose="020B0604020202020204" pitchFamily="34" charset="0"/>
                      </a:endParaRPr>
                    </a:p>
                  </a:txBody>
                  <a:tcPr/>
                </a:tc>
                <a:tc>
                  <a:txBody>
                    <a:bodyPr/>
                    <a:lstStyle/>
                    <a:p>
                      <a:pPr marL="285750" indent="-285750">
                        <a:buFont typeface="Arial" pitchFamily="34" charset="0"/>
                        <a:buChar char="•"/>
                      </a:pPr>
                      <a:r>
                        <a:rPr lang="en-IN" sz="1800" dirty="0"/>
                        <a:t>Stores character strings </a:t>
                      </a:r>
                    </a:p>
                    <a:p>
                      <a:pPr marL="285750" indent="-285750">
                        <a:buFont typeface="Arial" pitchFamily="34" charset="0"/>
                        <a:buChar char="•"/>
                      </a:pPr>
                      <a:r>
                        <a:rPr lang="en-IN" sz="1800" dirty="0"/>
                        <a:t>Some types: CHAR(M), VARCHAR(M), BLOB or TEXT, etc.</a:t>
                      </a:r>
                    </a:p>
                    <a:p>
                      <a:pPr marL="285750" indent="-285750">
                        <a:buFont typeface="Arial" pitchFamily="34" charset="0"/>
                        <a:buChar char="•"/>
                      </a:pPr>
                      <a:r>
                        <a:rPr lang="en-IN" sz="1800" dirty="0"/>
                        <a:t>Value of M can be 1 to 255. For CHAR columns, it pads rest of the places by spaces; whereas for VARCHAR that actual length is M itself.</a:t>
                      </a:r>
                    </a:p>
                  </a:txBody>
                  <a:tcPr/>
                </a:tc>
                <a:extLst>
                  <a:ext uri="{0D108BD9-81ED-4DB2-BD59-A6C34878D82A}">
                    <a16:rowId xmlns:a16="http://schemas.microsoft.com/office/drawing/2014/main" val="10002"/>
                  </a:ext>
                </a:extLst>
              </a:tr>
              <a:tr h="370840">
                <a:tc>
                  <a:txBody>
                    <a:bodyPr/>
                    <a:lstStyle/>
                    <a:p>
                      <a:r>
                        <a:rPr lang="en-US" sz="1800" dirty="0"/>
                        <a:t>Date</a:t>
                      </a:r>
                      <a:endParaRPr lang="en-IN" sz="1800" b="0" i="0" dirty="0">
                        <a:latin typeface="Arial Narrow" panose="020B0604020202020204" pitchFamily="34" charset="0"/>
                        <a:cs typeface="Arial Narrow" panose="020B0604020202020204" pitchFamily="34" charset="0"/>
                      </a:endParaRPr>
                    </a:p>
                  </a:txBody>
                  <a:tcPr/>
                </a:tc>
                <a:tc>
                  <a:txBody>
                    <a:bodyPr/>
                    <a:lstStyle/>
                    <a:p>
                      <a:pPr marL="285750" indent="-285750">
                        <a:buFont typeface="Arial" pitchFamily="34" charset="0"/>
                        <a:buChar char="•"/>
                      </a:pPr>
                      <a:r>
                        <a:rPr lang="en-IN" sz="1800" dirty="0"/>
                        <a:t>Stores data and time data types</a:t>
                      </a:r>
                    </a:p>
                    <a:p>
                      <a:pPr marL="285750" indent="-285750">
                        <a:buFont typeface="Arial" pitchFamily="34" charset="0"/>
                        <a:buChar char="•"/>
                      </a:pPr>
                      <a:r>
                        <a:rPr lang="en-IN" sz="1800" dirty="0"/>
                        <a:t>DATE (YYYY-MM-DD format), DATETIME (DATE (YYYY-MM-DD format), TIMESTAMP (YYYYMMDDHHMMSS format), TIME (HH:MM:SS format), YEAR(M) – Year in 2-digit or 4-digit format</a:t>
                      </a:r>
                    </a:p>
                  </a:txBody>
                  <a:tcPr/>
                </a:tc>
                <a:extLst>
                  <a:ext uri="{0D108BD9-81ED-4DB2-BD59-A6C34878D82A}">
                    <a16:rowId xmlns:a16="http://schemas.microsoft.com/office/drawing/2014/main" val="10005"/>
                  </a:ext>
                </a:extLst>
              </a:tr>
              <a:tr h="370840">
                <a:tc>
                  <a:txBody>
                    <a:bodyPr/>
                    <a:lstStyle/>
                    <a:p>
                      <a:r>
                        <a:rPr lang="en-IN" sz="1800" b="0" i="0" dirty="0">
                          <a:latin typeface="Arial Narrow" panose="020B0604020202020204" pitchFamily="34" charset="0"/>
                          <a:cs typeface="Arial Narrow" panose="020B0604020202020204" pitchFamily="34" charset="0"/>
                        </a:rPr>
                        <a:t>Boolean</a:t>
                      </a:r>
                    </a:p>
                  </a:txBody>
                  <a:tcPr/>
                </a:tc>
                <a:tc>
                  <a:txBody>
                    <a:bodyPr/>
                    <a:lstStyle/>
                    <a:p>
                      <a:pPr marL="285750" indent="-285750">
                        <a:buFont typeface="Arial" pitchFamily="34" charset="0"/>
                        <a:buChar char="•"/>
                      </a:pPr>
                      <a:r>
                        <a:rPr lang="en-IN" sz="1800" dirty="0"/>
                        <a:t>Stores Boolean data (1 or 0 i.e. True or False)</a:t>
                      </a:r>
                    </a:p>
                    <a:p>
                      <a:pPr marL="285750" indent="-285750">
                        <a:buFont typeface="Arial" pitchFamily="34" charset="0"/>
                        <a:buChar char="•"/>
                      </a:pPr>
                      <a:r>
                        <a:rPr lang="en-IN" sz="1800" dirty="0"/>
                        <a:t>Actual data type is stored as TINYINT(1)</a:t>
                      </a:r>
                    </a:p>
                  </a:txBody>
                  <a:tcPr/>
                </a:tc>
                <a:extLst>
                  <a:ext uri="{0D108BD9-81ED-4DB2-BD59-A6C34878D82A}">
                    <a16:rowId xmlns:a16="http://schemas.microsoft.com/office/drawing/2014/main" val="1197947788"/>
                  </a:ext>
                </a:extLst>
              </a:tr>
            </a:tbl>
          </a:graphicData>
        </a:graphic>
      </p:graphicFrame>
    </p:spTree>
    <p:extLst>
      <p:ext uri="{BB962C8B-B14F-4D97-AF65-F5344CB8AC3E}">
        <p14:creationId xmlns:p14="http://schemas.microsoft.com/office/powerpoint/2010/main" val="12330730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C11A9E7-2D19-A946-B5D4-0891A28ABFF6}"/>
              </a:ext>
            </a:extLst>
          </p:cNvPr>
          <p:cNvSpPr>
            <a:spLocks noGrp="1"/>
          </p:cNvSpPr>
          <p:nvPr>
            <p:ph sz="half" idx="1"/>
          </p:nvPr>
        </p:nvSpPr>
        <p:spPr/>
        <p:txBody>
          <a:bodyPr/>
          <a:lstStyle/>
          <a:p>
            <a:r>
              <a:rPr lang="en-US" dirty="0"/>
              <a:t>Tables can be created using CREATE TABLE (DDL) statement</a:t>
            </a:r>
          </a:p>
          <a:p>
            <a:endParaRPr lang="en-US" dirty="0"/>
          </a:p>
          <a:p>
            <a:pPr marL="502920" lvl="1" indent="0">
              <a:buNone/>
            </a:pPr>
            <a:r>
              <a:rPr lang="en-IN" dirty="0">
                <a:latin typeface="Courier New" panose="02070309020205020404" pitchFamily="49" charset="0"/>
                <a:cs typeface="Courier New" panose="02070309020205020404" pitchFamily="49" charset="0"/>
              </a:rPr>
              <a:t>CREATE TABLE Employee ( </a:t>
            </a:r>
          </a:p>
          <a:p>
            <a:pPr marL="502920" lvl="1" indent="0">
              <a:buNone/>
            </a:pPr>
            <a:r>
              <a:rPr lang="en-IN" dirty="0" err="1">
                <a:latin typeface="Courier New" panose="02070309020205020404" pitchFamily="49" charset="0"/>
                <a:cs typeface="Courier New" panose="02070309020205020404" pitchFamily="49" charset="0"/>
              </a:rPr>
              <a:t>emp_id</a:t>
            </a:r>
            <a:r>
              <a:rPr lang="en-IN" dirty="0">
                <a:latin typeface="Courier New" panose="02070309020205020404" pitchFamily="49" charset="0"/>
                <a:cs typeface="Courier New" panose="02070309020205020404" pitchFamily="49" charset="0"/>
              </a:rPr>
              <a:t> INT(6) PRIMARY KEY, </a:t>
            </a:r>
          </a:p>
          <a:p>
            <a:pPr marL="502920" lvl="1" indent="0">
              <a:buNone/>
            </a:pPr>
            <a:r>
              <a:rPr lang="en-IN" dirty="0" err="1">
                <a:latin typeface="Courier New" panose="02070309020205020404" pitchFamily="49" charset="0"/>
                <a:cs typeface="Courier New" panose="02070309020205020404" pitchFamily="49" charset="0"/>
              </a:rPr>
              <a:t>emp_name</a:t>
            </a:r>
            <a:r>
              <a:rPr lang="en-IN" dirty="0">
                <a:latin typeface="Courier New" panose="02070309020205020404" pitchFamily="49" charset="0"/>
                <a:cs typeface="Courier New" panose="02070309020205020404" pitchFamily="49" charset="0"/>
              </a:rPr>
              <a:t> VARCHAR(50) NOT NULL, </a:t>
            </a:r>
          </a:p>
          <a:p>
            <a:pPr marL="502920" lvl="1" indent="0">
              <a:buNone/>
            </a:pPr>
            <a:r>
              <a:rPr lang="en-IN" dirty="0" err="1">
                <a:latin typeface="Courier New" panose="02070309020205020404" pitchFamily="49" charset="0"/>
                <a:cs typeface="Courier New" panose="02070309020205020404" pitchFamily="49" charset="0"/>
              </a:rPr>
              <a:t>phone_no</a:t>
            </a:r>
            <a:r>
              <a:rPr lang="en-IN" dirty="0">
                <a:latin typeface="Courier New" panose="02070309020205020404" pitchFamily="49" charset="0"/>
                <a:cs typeface="Courier New" panose="02070309020205020404" pitchFamily="49" charset="0"/>
              </a:rPr>
              <a:t> BIGINT(12), </a:t>
            </a:r>
          </a:p>
          <a:p>
            <a:pPr marL="502920" lvl="1" indent="0">
              <a:buNone/>
            </a:pPr>
            <a:r>
              <a:rPr lang="en-IN" dirty="0">
                <a:latin typeface="Courier New" panose="02070309020205020404" pitchFamily="49" charset="0"/>
                <a:cs typeface="Courier New" panose="02070309020205020404" pitchFamily="49" charset="0"/>
              </a:rPr>
              <a:t>dob DATE, </a:t>
            </a:r>
          </a:p>
          <a:p>
            <a:pPr marL="502920" lvl="1" indent="0">
              <a:buNone/>
            </a:pPr>
            <a:r>
              <a:rPr lang="en-IN" dirty="0">
                <a:latin typeface="Courier New" panose="02070309020205020404" pitchFamily="49" charset="0"/>
                <a:cs typeface="Courier New" panose="02070309020205020404" pitchFamily="49" charset="0"/>
              </a:rPr>
              <a:t>address VARCHAR(100));</a:t>
            </a:r>
          </a:p>
          <a:p>
            <a:pPr marL="502920" lvl="1" indent="0">
              <a:buNone/>
            </a:pPr>
            <a:endParaRPr lang="en-IN" dirty="0">
              <a:latin typeface="Courier New" panose="02070309020205020404" pitchFamily="49" charset="0"/>
              <a:cs typeface="Courier New" panose="02070309020205020404" pitchFamily="49" charset="0"/>
            </a:endParaRPr>
          </a:p>
          <a:p>
            <a:r>
              <a:rPr lang="en-US" dirty="0"/>
              <a:t>Inserting a row into it:</a:t>
            </a:r>
          </a:p>
          <a:p>
            <a:pPr marL="228600" lvl="1" indent="0">
              <a:buNone/>
            </a:pPr>
            <a:r>
              <a:rPr lang="en-US" dirty="0">
                <a:latin typeface="Courier New" panose="02070309020205020404" pitchFamily="49" charset="0"/>
                <a:cs typeface="Courier New" panose="02070309020205020404" pitchFamily="49" charset="0"/>
              </a:rPr>
              <a:t>	INSERT INTO Employee VALUES(1234, 'Sumanth Sharma', 	9876334232, '2000-10-20', 'HSR Layout, Bangalore');</a:t>
            </a:r>
          </a:p>
        </p:txBody>
      </p:sp>
      <p:sp>
        <p:nvSpPr>
          <p:cNvPr id="2" name="Title 1">
            <a:extLst>
              <a:ext uri="{FF2B5EF4-FFF2-40B4-BE49-F238E27FC236}">
                <a16:creationId xmlns:a16="http://schemas.microsoft.com/office/drawing/2014/main" id="{A66506CD-8B17-9A4A-8459-03B6DD694AB4}"/>
              </a:ext>
            </a:extLst>
          </p:cNvPr>
          <p:cNvSpPr>
            <a:spLocks noGrp="1"/>
          </p:cNvSpPr>
          <p:nvPr>
            <p:ph type="title"/>
          </p:nvPr>
        </p:nvSpPr>
        <p:spPr/>
        <p:txBody>
          <a:bodyPr/>
          <a:lstStyle/>
          <a:p>
            <a:r>
              <a:rPr lang="en-US" dirty="0"/>
              <a:t>CREATING TABLES</a:t>
            </a:r>
          </a:p>
        </p:txBody>
      </p:sp>
      <p:sp>
        <p:nvSpPr>
          <p:cNvPr id="3" name="Footer Placeholder 2">
            <a:extLst>
              <a:ext uri="{FF2B5EF4-FFF2-40B4-BE49-F238E27FC236}">
                <a16:creationId xmlns:a16="http://schemas.microsoft.com/office/drawing/2014/main" id="{0E2B7D03-C37A-7D4F-AC9B-404664110EC6}"/>
              </a:ext>
            </a:extLst>
          </p:cNvPr>
          <p:cNvSpPr>
            <a:spLocks noGrp="1"/>
          </p:cNvSpPr>
          <p:nvPr>
            <p:ph type="ftr" sz="quarter" idx="3"/>
          </p:nvPr>
        </p:nvSpPr>
        <p:spPr/>
        <p:txBody>
          <a:bodyPr/>
          <a:lstStyle/>
          <a:p>
            <a:r>
              <a:rPr lang="en-US"/>
              <a:t>DBMS</a:t>
            </a:r>
            <a:endParaRPr lang="en-US" dirty="0"/>
          </a:p>
        </p:txBody>
      </p:sp>
      <p:sp>
        <p:nvSpPr>
          <p:cNvPr id="4" name="Slide Number Placeholder 3">
            <a:extLst>
              <a:ext uri="{FF2B5EF4-FFF2-40B4-BE49-F238E27FC236}">
                <a16:creationId xmlns:a16="http://schemas.microsoft.com/office/drawing/2014/main" id="{37559EDB-81B4-4D42-9FD9-718D2319E23A}"/>
              </a:ext>
            </a:extLst>
          </p:cNvPr>
          <p:cNvSpPr>
            <a:spLocks noGrp="1"/>
          </p:cNvSpPr>
          <p:nvPr>
            <p:ph type="sldNum" sz="quarter" idx="4"/>
          </p:nvPr>
        </p:nvSpPr>
        <p:spPr/>
        <p:txBody>
          <a:bodyPr/>
          <a:lstStyle/>
          <a:p>
            <a:fld id="{6A7BD299-4115-435C-9390-0BF281B3F2C8}" type="slidenum">
              <a:rPr lang="en-US" smtClean="0"/>
              <a:pPr/>
              <a:t>56</a:t>
            </a:fld>
            <a:endParaRPr lang="en-US" dirty="0"/>
          </a:p>
        </p:txBody>
      </p:sp>
    </p:spTree>
    <p:extLst>
      <p:ext uri="{BB962C8B-B14F-4D97-AF65-F5344CB8AC3E}">
        <p14:creationId xmlns:p14="http://schemas.microsoft.com/office/powerpoint/2010/main" val="32110509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a:xfrm>
            <a:off x="528354" y="1362671"/>
            <a:ext cx="7176590" cy="4883383"/>
          </a:xfrm>
        </p:spPr>
        <p:txBody>
          <a:bodyPr/>
          <a:lstStyle/>
          <a:p>
            <a:r>
              <a:rPr lang="en-US" dirty="0"/>
              <a:t>SELECT statement to retrieve the data from the database</a:t>
            </a:r>
          </a:p>
          <a:p>
            <a:r>
              <a:rPr lang="en-US" dirty="0"/>
              <a:t>Retrieves the data stored in relational tables</a:t>
            </a:r>
          </a:p>
          <a:p>
            <a:r>
              <a:rPr lang="en-US" dirty="0"/>
              <a:t>Never modifies or alters the data in the database</a:t>
            </a:r>
          </a:p>
          <a:p>
            <a:r>
              <a:rPr lang="en-US" dirty="0"/>
              <a:t>Provides a read-only method of extracting the data</a:t>
            </a:r>
          </a:p>
        </p:txBody>
      </p:sp>
      <p:sp>
        <p:nvSpPr>
          <p:cNvPr id="3" name="Title 2"/>
          <p:cNvSpPr>
            <a:spLocks noGrp="1"/>
          </p:cNvSpPr>
          <p:nvPr>
            <p:ph type="title"/>
          </p:nvPr>
        </p:nvSpPr>
        <p:spPr/>
        <p:txBody>
          <a:bodyPr/>
          <a:lstStyle/>
          <a:p>
            <a:r>
              <a:rPr lang="en-US"/>
              <a:t>RETRIEVING DATA USING THE SQL SELECT STATEMENT </a:t>
            </a:r>
            <a:endParaRPr lang="en-US" dirty="0"/>
          </a:p>
        </p:txBody>
      </p:sp>
      <p:pic>
        <p:nvPicPr>
          <p:cNvPr id="10" name="Picture 9">
            <a:extLst>
              <a:ext uri="{FF2B5EF4-FFF2-40B4-BE49-F238E27FC236}">
                <a16:creationId xmlns:a16="http://schemas.microsoft.com/office/drawing/2014/main" id="{20391BDC-9262-184F-B6E6-FC553C015E08}"/>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6492346" y="3367943"/>
            <a:ext cx="4690286" cy="2878111"/>
          </a:xfrm>
          <a:prstGeom prst="rect">
            <a:avLst/>
          </a:prstGeom>
        </p:spPr>
      </p:pic>
    </p:spTree>
    <p:extLst>
      <p:ext uri="{BB962C8B-B14F-4D97-AF65-F5344CB8AC3E}">
        <p14:creationId xmlns:p14="http://schemas.microsoft.com/office/powerpoint/2010/main" val="26949034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TYPES OF SELECT STATEMENTS </a:t>
            </a:r>
          </a:p>
        </p:txBody>
      </p:sp>
      <p:grpSp>
        <p:nvGrpSpPr>
          <p:cNvPr id="7" name="Group 6"/>
          <p:cNvGrpSpPr/>
          <p:nvPr/>
        </p:nvGrpSpPr>
        <p:grpSpPr>
          <a:xfrm>
            <a:off x="1293738" y="2204688"/>
            <a:ext cx="2928208" cy="806400"/>
            <a:chOff x="3003" y="17749"/>
            <a:chExt cx="2928208" cy="806400"/>
          </a:xfrm>
        </p:grpSpPr>
        <p:sp>
          <p:nvSpPr>
            <p:cNvPr id="23" name="Rectangle 22"/>
            <p:cNvSpPr/>
            <p:nvPr/>
          </p:nvSpPr>
          <p:spPr>
            <a:xfrm>
              <a:off x="3003" y="17749"/>
              <a:ext cx="2928208" cy="806400"/>
            </a:xfrm>
            <a:prstGeom prst="rect">
              <a:avLst/>
            </a:prstGeom>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4" name="Rectangle 23"/>
            <p:cNvSpPr/>
            <p:nvPr/>
          </p:nvSpPr>
          <p:spPr>
            <a:xfrm>
              <a:off x="3003" y="17749"/>
              <a:ext cx="2928208" cy="8064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9136" tIns="113792" rIns="199136" bIns="113792" numCol="1" spcCol="1270" anchor="ctr" anchorCtr="0">
              <a:noAutofit/>
            </a:bodyPr>
            <a:lstStyle/>
            <a:p>
              <a:pPr lvl="0" algn="ctr" defTabSz="1244600">
                <a:lnSpc>
                  <a:spcPct val="90000"/>
                </a:lnSpc>
                <a:spcBef>
                  <a:spcPct val="0"/>
                </a:spcBef>
                <a:spcAft>
                  <a:spcPct val="35000"/>
                </a:spcAft>
              </a:pPr>
              <a:r>
                <a:rPr lang="en-US" sz="2800" kern="1200" dirty="0">
                  <a:latin typeface="Arial Narrow" panose="020B0604020202020204" pitchFamily="34" charset="0"/>
                  <a:cs typeface="Arial Narrow" panose="020B0604020202020204" pitchFamily="34" charset="0"/>
                </a:rPr>
                <a:t>Projection</a:t>
              </a:r>
            </a:p>
          </p:txBody>
        </p:sp>
      </p:grpSp>
      <p:grpSp>
        <p:nvGrpSpPr>
          <p:cNvPr id="8" name="Group 7"/>
          <p:cNvGrpSpPr/>
          <p:nvPr/>
        </p:nvGrpSpPr>
        <p:grpSpPr>
          <a:xfrm>
            <a:off x="1293738" y="3011088"/>
            <a:ext cx="2928208" cy="2388664"/>
            <a:chOff x="3003" y="824149"/>
            <a:chExt cx="2928208" cy="2388664"/>
          </a:xfrm>
        </p:grpSpPr>
        <p:sp>
          <p:nvSpPr>
            <p:cNvPr id="21" name="Rectangle 20"/>
            <p:cNvSpPr/>
            <p:nvPr/>
          </p:nvSpPr>
          <p:spPr>
            <a:xfrm>
              <a:off x="3003" y="824149"/>
              <a:ext cx="2928208" cy="2388664"/>
            </a:xfrm>
            <a:prstGeom prst="rect">
              <a:avLst/>
            </a:prstGeom>
          </p:spPr>
          <p:style>
            <a:lnRef idx="2">
              <a:schemeClr val="accent2">
                <a:tint val="40000"/>
                <a:alpha val="90000"/>
                <a:hueOff val="0"/>
                <a:satOff val="0"/>
                <a:lumOff val="0"/>
                <a:alphaOff val="0"/>
              </a:schemeClr>
            </a:lnRef>
            <a:fillRef idx="1">
              <a:schemeClr val="accent2">
                <a:tint val="40000"/>
                <a:alpha val="90000"/>
                <a:hueOff val="0"/>
                <a:satOff val="0"/>
                <a:lumOff val="0"/>
                <a:alphaOff val="0"/>
              </a:schemeClr>
            </a:fillRef>
            <a:effectRef idx="0">
              <a:schemeClr val="accent2">
                <a:tint val="40000"/>
                <a:alpha val="90000"/>
                <a:hueOff val="0"/>
                <a:satOff val="0"/>
                <a:lumOff val="0"/>
                <a:alphaOff val="0"/>
              </a:schemeClr>
            </a:effectRef>
            <a:fontRef idx="minor">
              <a:schemeClr val="dk1">
                <a:hueOff val="0"/>
                <a:satOff val="0"/>
                <a:lumOff val="0"/>
                <a:alphaOff val="0"/>
              </a:schemeClr>
            </a:fontRef>
          </p:style>
        </p:sp>
        <p:sp>
          <p:nvSpPr>
            <p:cNvPr id="22" name="Rectangle 21"/>
            <p:cNvSpPr/>
            <p:nvPr/>
          </p:nvSpPr>
          <p:spPr>
            <a:xfrm>
              <a:off x="3003" y="824149"/>
              <a:ext cx="2928208" cy="238866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algn="l" defTabSz="1244600">
                <a:lnSpc>
                  <a:spcPct val="90000"/>
                </a:lnSpc>
                <a:spcBef>
                  <a:spcPct val="0"/>
                </a:spcBef>
                <a:spcAft>
                  <a:spcPct val="15000"/>
                </a:spcAft>
              </a:pPr>
              <a:r>
                <a:rPr lang="en-US" sz="2800" kern="1200" dirty="0">
                  <a:latin typeface="Arial Narrow" panose="020B0604020202020204" pitchFamily="34" charset="0"/>
                  <a:cs typeface="Arial Narrow" panose="020B0604020202020204" pitchFamily="34" charset="0"/>
                </a:rPr>
                <a:t>Restricts the number of columns retrieved from the table</a:t>
              </a:r>
            </a:p>
          </p:txBody>
        </p:sp>
      </p:grpSp>
      <p:grpSp>
        <p:nvGrpSpPr>
          <p:cNvPr id="9" name="Group 8"/>
          <p:cNvGrpSpPr/>
          <p:nvPr/>
        </p:nvGrpSpPr>
        <p:grpSpPr>
          <a:xfrm>
            <a:off x="4631896" y="2204688"/>
            <a:ext cx="2928208" cy="806400"/>
            <a:chOff x="3341161" y="17749"/>
            <a:chExt cx="2928208" cy="806400"/>
          </a:xfrm>
        </p:grpSpPr>
        <p:sp>
          <p:nvSpPr>
            <p:cNvPr id="19" name="Rectangle 18"/>
            <p:cNvSpPr/>
            <p:nvPr/>
          </p:nvSpPr>
          <p:spPr>
            <a:xfrm>
              <a:off x="3341161" y="17749"/>
              <a:ext cx="2928208" cy="806400"/>
            </a:xfrm>
            <a:prstGeom prst="rect">
              <a:avLst/>
            </a:prstGeom>
            <a:solidFill>
              <a:srgbClr val="9CC755"/>
            </a:solidFill>
            <a:ln>
              <a:solidFill>
                <a:srgbClr val="9CC755"/>
              </a:solidFill>
            </a:ln>
          </p:spPr>
          <p:style>
            <a:lnRef idx="2">
              <a:scrgbClr r="0" g="0" b="0"/>
            </a:lnRef>
            <a:fillRef idx="1">
              <a:scrgbClr r="0" g="0" b="0"/>
            </a:fillRef>
            <a:effectRef idx="0">
              <a:schemeClr val="accent2">
                <a:hueOff val="-4347516"/>
                <a:satOff val="16366"/>
                <a:lumOff val="9117"/>
                <a:alphaOff val="0"/>
              </a:schemeClr>
            </a:effectRef>
            <a:fontRef idx="minor">
              <a:schemeClr val="lt1"/>
            </a:fontRef>
          </p:style>
        </p:sp>
        <p:sp>
          <p:nvSpPr>
            <p:cNvPr id="20" name="Rectangle 19"/>
            <p:cNvSpPr/>
            <p:nvPr/>
          </p:nvSpPr>
          <p:spPr>
            <a:xfrm>
              <a:off x="3341161" y="17749"/>
              <a:ext cx="2928208" cy="8064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9136" tIns="113792" rIns="199136" bIns="113792" numCol="1" spcCol="1270" anchor="ctr" anchorCtr="0">
              <a:noAutofit/>
            </a:bodyPr>
            <a:lstStyle/>
            <a:p>
              <a:pPr lvl="0" algn="ctr" defTabSz="1244600">
                <a:lnSpc>
                  <a:spcPct val="90000"/>
                </a:lnSpc>
                <a:spcBef>
                  <a:spcPct val="0"/>
                </a:spcBef>
                <a:spcAft>
                  <a:spcPct val="35000"/>
                </a:spcAft>
              </a:pPr>
              <a:r>
                <a:rPr lang="en-US" sz="2800" kern="1200" dirty="0">
                  <a:latin typeface="Arial Narrow" panose="020B0604020202020204" pitchFamily="34" charset="0"/>
                  <a:cs typeface="Arial Narrow" panose="020B0604020202020204" pitchFamily="34" charset="0"/>
                </a:rPr>
                <a:t>Selection</a:t>
              </a:r>
            </a:p>
          </p:txBody>
        </p:sp>
      </p:grpSp>
      <p:grpSp>
        <p:nvGrpSpPr>
          <p:cNvPr id="10" name="Group 9"/>
          <p:cNvGrpSpPr/>
          <p:nvPr/>
        </p:nvGrpSpPr>
        <p:grpSpPr>
          <a:xfrm>
            <a:off x="4631896" y="3011088"/>
            <a:ext cx="2928208" cy="2388664"/>
            <a:chOff x="3341161" y="824149"/>
            <a:chExt cx="2928208" cy="2388664"/>
          </a:xfrm>
        </p:grpSpPr>
        <p:sp>
          <p:nvSpPr>
            <p:cNvPr id="17" name="Rectangle 16"/>
            <p:cNvSpPr/>
            <p:nvPr/>
          </p:nvSpPr>
          <p:spPr>
            <a:xfrm>
              <a:off x="3341161" y="824149"/>
              <a:ext cx="2928208" cy="2388664"/>
            </a:xfrm>
            <a:prstGeom prst="rect">
              <a:avLst/>
            </a:prstGeom>
          </p:spPr>
          <p:style>
            <a:lnRef idx="2">
              <a:schemeClr val="accent2">
                <a:tint val="40000"/>
                <a:alpha val="90000"/>
                <a:hueOff val="-4530364"/>
                <a:satOff val="26384"/>
                <a:lumOff val="2343"/>
                <a:alphaOff val="0"/>
              </a:schemeClr>
            </a:lnRef>
            <a:fillRef idx="1">
              <a:schemeClr val="accent2">
                <a:tint val="40000"/>
                <a:alpha val="90000"/>
                <a:hueOff val="-4530364"/>
                <a:satOff val="26384"/>
                <a:lumOff val="2343"/>
                <a:alphaOff val="0"/>
              </a:schemeClr>
            </a:fillRef>
            <a:effectRef idx="0">
              <a:schemeClr val="accent2">
                <a:tint val="40000"/>
                <a:alpha val="90000"/>
                <a:hueOff val="-4530364"/>
                <a:satOff val="26384"/>
                <a:lumOff val="2343"/>
                <a:alphaOff val="0"/>
              </a:schemeClr>
            </a:effectRef>
            <a:fontRef idx="minor">
              <a:schemeClr val="dk1">
                <a:hueOff val="0"/>
                <a:satOff val="0"/>
                <a:lumOff val="0"/>
                <a:alphaOff val="0"/>
              </a:schemeClr>
            </a:fontRef>
          </p:style>
        </p:sp>
        <p:sp>
          <p:nvSpPr>
            <p:cNvPr id="18" name="Rectangle 17"/>
            <p:cNvSpPr/>
            <p:nvPr/>
          </p:nvSpPr>
          <p:spPr>
            <a:xfrm>
              <a:off x="3341161" y="824149"/>
              <a:ext cx="2928208" cy="238866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indent="-285750" defTabSz="1244600">
                <a:lnSpc>
                  <a:spcPct val="90000"/>
                </a:lnSpc>
                <a:spcBef>
                  <a:spcPct val="0"/>
                </a:spcBef>
                <a:spcAft>
                  <a:spcPct val="15000"/>
                </a:spcAft>
              </a:pPr>
              <a:r>
                <a:rPr lang="en-US" sz="2800" dirty="0">
                  <a:latin typeface="Arial Narrow" panose="020B0604020202020204" pitchFamily="34" charset="0"/>
                  <a:cs typeface="Arial Narrow" panose="020B0604020202020204" pitchFamily="34" charset="0"/>
                </a:rPr>
                <a:t>Restricts the number of rows retrieved from the table</a:t>
              </a:r>
            </a:p>
          </p:txBody>
        </p:sp>
      </p:grpSp>
      <p:grpSp>
        <p:nvGrpSpPr>
          <p:cNvPr id="11" name="Group 10"/>
          <p:cNvGrpSpPr/>
          <p:nvPr/>
        </p:nvGrpSpPr>
        <p:grpSpPr>
          <a:xfrm>
            <a:off x="7970054" y="2204688"/>
            <a:ext cx="2928208" cy="806400"/>
            <a:chOff x="6679319" y="17749"/>
            <a:chExt cx="2928208" cy="806400"/>
          </a:xfrm>
        </p:grpSpPr>
        <p:sp>
          <p:nvSpPr>
            <p:cNvPr id="15" name="Rectangle 14"/>
            <p:cNvSpPr/>
            <p:nvPr/>
          </p:nvSpPr>
          <p:spPr>
            <a:xfrm>
              <a:off x="6679319" y="17749"/>
              <a:ext cx="2928208" cy="806400"/>
            </a:xfrm>
            <a:prstGeom prst="rect">
              <a:avLst/>
            </a:prstGeom>
            <a:solidFill>
              <a:srgbClr val="FFC000"/>
            </a:solidFill>
          </p:spPr>
          <p:style>
            <a:lnRef idx="2">
              <a:schemeClr val="accent2">
                <a:hueOff val="-8695032"/>
                <a:satOff val="32731"/>
                <a:lumOff val="18235"/>
                <a:alphaOff val="0"/>
              </a:schemeClr>
            </a:lnRef>
            <a:fillRef idx="1">
              <a:schemeClr val="accent2">
                <a:hueOff val="-8695032"/>
                <a:satOff val="32731"/>
                <a:lumOff val="18235"/>
                <a:alphaOff val="0"/>
              </a:schemeClr>
            </a:fillRef>
            <a:effectRef idx="0">
              <a:schemeClr val="accent2">
                <a:hueOff val="-8695032"/>
                <a:satOff val="32731"/>
                <a:lumOff val="18235"/>
                <a:alphaOff val="0"/>
              </a:schemeClr>
            </a:effectRef>
            <a:fontRef idx="minor">
              <a:schemeClr val="lt1"/>
            </a:fontRef>
          </p:style>
        </p:sp>
        <p:sp>
          <p:nvSpPr>
            <p:cNvPr id="16" name="Rectangle 15"/>
            <p:cNvSpPr/>
            <p:nvPr/>
          </p:nvSpPr>
          <p:spPr>
            <a:xfrm>
              <a:off x="6679319" y="17749"/>
              <a:ext cx="2928208" cy="8064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9136" tIns="113792" rIns="199136" bIns="113792" numCol="1" spcCol="1270" anchor="ctr" anchorCtr="0">
              <a:noAutofit/>
            </a:bodyPr>
            <a:lstStyle/>
            <a:p>
              <a:pPr lvl="0" algn="ctr" defTabSz="1244600">
                <a:lnSpc>
                  <a:spcPct val="90000"/>
                </a:lnSpc>
                <a:spcBef>
                  <a:spcPct val="0"/>
                </a:spcBef>
                <a:spcAft>
                  <a:spcPct val="35000"/>
                </a:spcAft>
              </a:pPr>
              <a:r>
                <a:rPr lang="en-US" sz="2800" kern="1200" dirty="0">
                  <a:latin typeface="Arial Narrow" panose="020B0604020202020204" pitchFamily="34" charset="0"/>
                  <a:cs typeface="Arial Narrow" panose="020B0604020202020204" pitchFamily="34" charset="0"/>
                </a:rPr>
                <a:t>Join</a:t>
              </a:r>
            </a:p>
          </p:txBody>
        </p:sp>
      </p:grpSp>
      <p:grpSp>
        <p:nvGrpSpPr>
          <p:cNvPr id="12" name="Group 11"/>
          <p:cNvGrpSpPr/>
          <p:nvPr/>
        </p:nvGrpSpPr>
        <p:grpSpPr>
          <a:xfrm>
            <a:off x="7970054" y="3011088"/>
            <a:ext cx="2928208" cy="2388664"/>
            <a:chOff x="6679319" y="824149"/>
            <a:chExt cx="2928208" cy="2388664"/>
          </a:xfrm>
        </p:grpSpPr>
        <p:sp>
          <p:nvSpPr>
            <p:cNvPr id="13" name="Rectangle 12"/>
            <p:cNvSpPr/>
            <p:nvPr/>
          </p:nvSpPr>
          <p:spPr>
            <a:xfrm>
              <a:off x="6679319" y="824149"/>
              <a:ext cx="2928208" cy="2388664"/>
            </a:xfrm>
            <a:prstGeom prst="rect">
              <a:avLst/>
            </a:prstGeom>
          </p:spPr>
          <p:style>
            <a:lnRef idx="2">
              <a:schemeClr val="accent2">
                <a:tint val="40000"/>
                <a:alpha val="90000"/>
                <a:hueOff val="-9060729"/>
                <a:satOff val="52769"/>
                <a:lumOff val="4687"/>
                <a:alphaOff val="0"/>
              </a:schemeClr>
            </a:lnRef>
            <a:fillRef idx="1">
              <a:schemeClr val="accent2">
                <a:tint val="40000"/>
                <a:alpha val="90000"/>
                <a:hueOff val="-9060729"/>
                <a:satOff val="52769"/>
                <a:lumOff val="4687"/>
                <a:alphaOff val="0"/>
              </a:schemeClr>
            </a:fillRef>
            <a:effectRef idx="0">
              <a:schemeClr val="accent2">
                <a:tint val="40000"/>
                <a:alpha val="90000"/>
                <a:hueOff val="-9060729"/>
                <a:satOff val="52769"/>
                <a:lumOff val="4687"/>
                <a:alphaOff val="0"/>
              </a:schemeClr>
            </a:effectRef>
            <a:fontRef idx="minor">
              <a:schemeClr val="dk1">
                <a:hueOff val="0"/>
                <a:satOff val="0"/>
                <a:lumOff val="0"/>
                <a:alphaOff val="0"/>
              </a:schemeClr>
            </a:fontRef>
          </p:style>
        </p:sp>
        <p:sp>
          <p:nvSpPr>
            <p:cNvPr id="14" name="Rectangle 13"/>
            <p:cNvSpPr/>
            <p:nvPr/>
          </p:nvSpPr>
          <p:spPr>
            <a:xfrm>
              <a:off x="6679319" y="824149"/>
              <a:ext cx="2928208" cy="238866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indent="-285750" defTabSz="1244600">
                <a:lnSpc>
                  <a:spcPct val="90000"/>
                </a:lnSpc>
                <a:spcBef>
                  <a:spcPct val="0"/>
                </a:spcBef>
                <a:spcAft>
                  <a:spcPct val="15000"/>
                </a:spcAft>
              </a:pPr>
              <a:r>
                <a:rPr lang="en-US" sz="2800" dirty="0">
                  <a:latin typeface="Arial Narrow" panose="020B0604020202020204" pitchFamily="34" charset="0"/>
                  <a:cs typeface="Arial Narrow" panose="020B0604020202020204" pitchFamily="34" charset="0"/>
                </a:rPr>
                <a:t>Obtains data from multiple tables by specifying the relationship between them</a:t>
              </a:r>
            </a:p>
          </p:txBody>
        </p:sp>
      </p:grpSp>
      <p:sp>
        <p:nvSpPr>
          <p:cNvPr id="2" name="Slide Number Placeholder 1">
            <a:extLst>
              <a:ext uri="{FF2B5EF4-FFF2-40B4-BE49-F238E27FC236}">
                <a16:creationId xmlns:a16="http://schemas.microsoft.com/office/drawing/2014/main" id="{CDA79F33-9069-CC4C-9E1F-58E712281A24}"/>
              </a:ext>
            </a:extLst>
          </p:cNvPr>
          <p:cNvSpPr>
            <a:spLocks noGrp="1"/>
          </p:cNvSpPr>
          <p:nvPr>
            <p:ph type="sldNum" sz="quarter" idx="4"/>
          </p:nvPr>
        </p:nvSpPr>
        <p:spPr/>
        <p:txBody>
          <a:bodyPr/>
          <a:lstStyle/>
          <a:p>
            <a:fld id="{6A7BD299-4115-435C-9390-0BF281B3F2C8}" type="slidenum">
              <a:rPr lang="en-US" smtClean="0"/>
              <a:pPr/>
              <a:t>58</a:t>
            </a:fld>
            <a:endParaRPr lang="en-US" dirty="0"/>
          </a:p>
        </p:txBody>
      </p:sp>
      <p:sp>
        <p:nvSpPr>
          <p:cNvPr id="4" name="Footer Placeholder 3">
            <a:extLst>
              <a:ext uri="{FF2B5EF4-FFF2-40B4-BE49-F238E27FC236}">
                <a16:creationId xmlns:a16="http://schemas.microsoft.com/office/drawing/2014/main" id="{19CECB58-5431-F748-BF3E-D7EA36AB89DB}"/>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08229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lnSpcReduction="10000"/>
          </a:bodyPr>
          <a:lstStyle/>
          <a:p>
            <a:pPr>
              <a:spcBef>
                <a:spcPts val="1200"/>
              </a:spcBef>
            </a:pPr>
            <a:r>
              <a:rPr lang="en-US" dirty="0"/>
              <a:t>In its simplest form, a SELECT statement should have:</a:t>
            </a:r>
          </a:p>
          <a:p>
            <a:pPr lvl="1">
              <a:spcBef>
                <a:spcPts val="1200"/>
              </a:spcBef>
            </a:pPr>
            <a:r>
              <a:rPr lang="en-US" dirty="0"/>
              <a:t>A SELECT clause, which specifies the columns to be projected</a:t>
            </a:r>
          </a:p>
          <a:p>
            <a:pPr lvl="1">
              <a:spcBef>
                <a:spcPts val="1200"/>
              </a:spcBef>
            </a:pPr>
            <a:r>
              <a:rPr lang="en-US" dirty="0"/>
              <a:t>A FROM clause, which specifies the table/tables from which the data is to be retrieved</a:t>
            </a:r>
          </a:p>
          <a:p>
            <a:pPr marL="0" indent="0">
              <a:spcBef>
                <a:spcPct val="0"/>
              </a:spcBef>
              <a:buNone/>
            </a:pPr>
            <a:r>
              <a:rPr lang="en-IN" altLang="en-US" dirty="0">
                <a:solidFill>
                  <a:srgbClr val="000000"/>
                </a:solidFill>
                <a:latin typeface="Courier New" panose="02070309020205020404" pitchFamily="49" charset="0"/>
                <a:cs typeface="Courier New" panose="02070309020205020404" pitchFamily="49" charset="0"/>
              </a:rPr>
              <a:t>	SELECT {*|[DISTINCT] </a:t>
            </a:r>
            <a:r>
              <a:rPr lang="en-IN" altLang="en-US" dirty="0" err="1">
                <a:solidFill>
                  <a:srgbClr val="000000"/>
                </a:solidFill>
                <a:latin typeface="Courier New" panose="02070309020205020404" pitchFamily="49" charset="0"/>
                <a:cs typeface="Courier New" panose="02070309020205020404" pitchFamily="49" charset="0"/>
              </a:rPr>
              <a:t>column|expression</a:t>
            </a:r>
            <a:r>
              <a:rPr lang="en-IN" altLang="en-US" dirty="0">
                <a:solidFill>
                  <a:srgbClr val="000000"/>
                </a:solidFill>
                <a:latin typeface="Courier New" panose="02070309020205020404" pitchFamily="49" charset="0"/>
                <a:cs typeface="Courier New" panose="02070309020205020404" pitchFamily="49" charset="0"/>
              </a:rPr>
              <a:t> [alias],...}</a:t>
            </a:r>
          </a:p>
          <a:p>
            <a:pPr marL="0" indent="0">
              <a:spcBef>
                <a:spcPct val="0"/>
              </a:spcBef>
              <a:buNone/>
            </a:pPr>
            <a:r>
              <a:rPr lang="en-IN" altLang="en-US" dirty="0">
                <a:solidFill>
                  <a:srgbClr val="000000"/>
                </a:solidFill>
                <a:latin typeface="Courier New" panose="02070309020205020404" pitchFamily="49" charset="0"/>
                <a:cs typeface="Courier New" panose="02070309020205020404" pitchFamily="49" charset="0"/>
              </a:rPr>
              <a:t>	FROM table;</a:t>
            </a:r>
            <a:endParaRPr lang="en-US" dirty="0"/>
          </a:p>
          <a:p>
            <a:pPr>
              <a:spcBef>
                <a:spcPts val="1200"/>
              </a:spcBef>
            </a:pPr>
            <a:endParaRPr lang="en-US" dirty="0"/>
          </a:p>
          <a:p>
            <a:pPr>
              <a:spcBef>
                <a:spcPts val="1200"/>
              </a:spcBef>
            </a:pPr>
            <a:r>
              <a:rPr lang="en-US" dirty="0" err="1"/>
              <a:t>SELECTing</a:t>
            </a:r>
            <a:r>
              <a:rPr lang="en-US" dirty="0"/>
              <a:t> all columns</a:t>
            </a:r>
            <a:endParaRPr lang="en-US" altLang="en-US" dirty="0">
              <a:solidFill>
                <a:srgbClr val="000000"/>
              </a:solidFill>
              <a:latin typeface="Courier New" panose="02070309020205020404" pitchFamily="49" charset="0"/>
              <a:cs typeface="Courier New" panose="02070309020205020404" pitchFamily="49" charset="0"/>
            </a:endParaRPr>
          </a:p>
          <a:p>
            <a:pPr marL="0" indent="0">
              <a:spcBef>
                <a:spcPts val="120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b="1" dirty="0">
                <a:solidFill>
                  <a:srgbClr val="000000"/>
                </a:solidFill>
                <a:latin typeface="Courier New" panose="02070309020205020404" pitchFamily="49" charset="0"/>
                <a:cs typeface="Courier New" panose="02070309020205020404" pitchFamily="49" charset="0"/>
              </a:rPr>
              <a:t>* </a:t>
            </a:r>
            <a:r>
              <a:rPr lang="en-US" altLang="en-US" dirty="0">
                <a:solidFill>
                  <a:srgbClr val="000000"/>
                </a:solidFill>
                <a:latin typeface="Courier New" panose="02070309020205020404" pitchFamily="49" charset="0"/>
                <a:cs typeface="Courier New" panose="02070309020205020404" pitchFamily="49" charset="0"/>
              </a:rPr>
              <a:t>FROM Employees;</a:t>
            </a:r>
            <a:endParaRPr lang="en-US" dirty="0"/>
          </a:p>
          <a:p>
            <a:pPr>
              <a:spcBef>
                <a:spcPts val="1200"/>
              </a:spcBef>
            </a:pPr>
            <a:endParaRPr lang="en-US" dirty="0"/>
          </a:p>
          <a:p>
            <a:pPr>
              <a:spcBef>
                <a:spcPts val="1200"/>
              </a:spcBef>
            </a:pPr>
            <a:r>
              <a:rPr lang="en-US" dirty="0" err="1"/>
              <a:t>SELECTing</a:t>
            </a:r>
            <a:r>
              <a:rPr lang="en-US" dirty="0"/>
              <a:t> specific set of columns (PROJECTION)</a:t>
            </a:r>
            <a:r>
              <a:rPr lang="en-US" altLang="en-US" dirty="0">
                <a:solidFill>
                  <a:srgbClr val="000000"/>
                </a:solidFill>
                <a:latin typeface="Courier New" panose="02070309020205020404" pitchFamily="49" charset="0"/>
                <a:cs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employee_id</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first_name</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last_name</a:t>
            </a:r>
            <a:endParaRPr lang="en-US" altLang="en-US" dirty="0">
              <a:solidFill>
                <a:srgbClr val="000000"/>
              </a:solidFill>
              <a:latin typeface="Courier New" panose="02070309020205020404" pitchFamily="49" charset="0"/>
              <a:cs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p>
          <a:p>
            <a:pPr>
              <a:spcBef>
                <a:spcPts val="1200"/>
              </a:spcBef>
            </a:pPr>
            <a:endParaRPr lang="en-US" dirty="0"/>
          </a:p>
        </p:txBody>
      </p:sp>
      <p:sp>
        <p:nvSpPr>
          <p:cNvPr id="3" name="Title 2"/>
          <p:cNvSpPr>
            <a:spLocks noGrp="1"/>
          </p:cNvSpPr>
          <p:nvPr>
            <p:ph type="title"/>
          </p:nvPr>
        </p:nvSpPr>
        <p:spPr/>
        <p:txBody>
          <a:bodyPr/>
          <a:lstStyle/>
          <a:p>
            <a:r>
              <a:rPr lang="en-US" dirty="0"/>
              <a:t>BASIC SELECT STATEMENT </a:t>
            </a:r>
          </a:p>
        </p:txBody>
      </p:sp>
      <p:sp>
        <p:nvSpPr>
          <p:cNvPr id="4" name="Slide Number Placeholder 3">
            <a:extLst>
              <a:ext uri="{FF2B5EF4-FFF2-40B4-BE49-F238E27FC236}">
                <a16:creationId xmlns:a16="http://schemas.microsoft.com/office/drawing/2014/main" id="{F15E327D-6B6B-7C4F-993F-AABD95542042}"/>
              </a:ext>
            </a:extLst>
          </p:cNvPr>
          <p:cNvSpPr>
            <a:spLocks noGrp="1"/>
          </p:cNvSpPr>
          <p:nvPr>
            <p:ph type="sldNum" sz="quarter" idx="4"/>
          </p:nvPr>
        </p:nvSpPr>
        <p:spPr/>
        <p:txBody>
          <a:bodyPr/>
          <a:lstStyle/>
          <a:p>
            <a:fld id="{6A7BD299-4115-435C-9390-0BF281B3F2C8}" type="slidenum">
              <a:rPr lang="en-US" smtClean="0"/>
              <a:pPr/>
              <a:t>59</a:t>
            </a:fld>
            <a:endParaRPr lang="en-US" dirty="0"/>
          </a:p>
        </p:txBody>
      </p:sp>
      <p:sp>
        <p:nvSpPr>
          <p:cNvPr id="5" name="Footer Placeholder 4">
            <a:extLst>
              <a:ext uri="{FF2B5EF4-FFF2-40B4-BE49-F238E27FC236}">
                <a16:creationId xmlns:a16="http://schemas.microsoft.com/office/drawing/2014/main" id="{1121E51B-8246-9347-84C6-586A631A820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6112153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Database is a collection of information organized for easy access, management and maintenance.</a:t>
            </a:r>
          </a:p>
          <a:p>
            <a:endParaRPr lang="en-US" dirty="0"/>
          </a:p>
          <a:p>
            <a:r>
              <a:rPr lang="en-US" dirty="0"/>
              <a:t>Examples:</a:t>
            </a:r>
          </a:p>
          <a:p>
            <a:pPr lvl="1"/>
            <a:r>
              <a:rPr lang="en-US" dirty="0"/>
              <a:t>Telephone directory</a:t>
            </a:r>
          </a:p>
          <a:p>
            <a:pPr lvl="1"/>
            <a:r>
              <a:rPr lang="en-US" dirty="0"/>
              <a:t>Customer data</a:t>
            </a:r>
          </a:p>
          <a:p>
            <a:pPr lvl="1"/>
            <a:r>
              <a:rPr lang="en-US" dirty="0"/>
              <a:t>Product inventory</a:t>
            </a:r>
          </a:p>
          <a:p>
            <a:pPr lvl="1"/>
            <a:r>
              <a:rPr lang="en-US" dirty="0"/>
              <a:t>Visitors’ register</a:t>
            </a:r>
          </a:p>
          <a:p>
            <a:pPr lvl="1"/>
            <a:r>
              <a:rPr lang="en-US" dirty="0"/>
              <a:t>Weather records</a:t>
            </a:r>
          </a:p>
          <a:p>
            <a:pPr lvl="1"/>
            <a:endParaRPr lang="en-US" dirty="0"/>
          </a:p>
          <a:p>
            <a:pPr lvl="1"/>
            <a:endParaRPr lang="en-US" dirty="0"/>
          </a:p>
          <a:p>
            <a:endParaRPr lang="en-US" dirty="0"/>
          </a:p>
        </p:txBody>
      </p:sp>
      <p:sp>
        <p:nvSpPr>
          <p:cNvPr id="4" name="Title 3"/>
          <p:cNvSpPr>
            <a:spLocks noGrp="1"/>
          </p:cNvSpPr>
          <p:nvPr>
            <p:ph type="title"/>
          </p:nvPr>
        </p:nvSpPr>
        <p:spPr/>
        <p:txBody>
          <a:bodyPr>
            <a:normAutofit fontScale="90000"/>
          </a:bodyPr>
          <a:lstStyle/>
          <a:p>
            <a:r>
              <a:rPr lang="en-US" dirty="0"/>
              <a:t>DATABASE </a:t>
            </a:r>
          </a:p>
        </p:txBody>
      </p:sp>
      <p:pic>
        <p:nvPicPr>
          <p:cNvPr id="6" name="Picture 5">
            <a:extLst>
              <a:ext uri="{FF2B5EF4-FFF2-40B4-BE49-F238E27FC236}">
                <a16:creationId xmlns:a16="http://schemas.microsoft.com/office/drawing/2014/main" id="{B302445D-0D69-6D44-9161-7DBB504E6DCC}"/>
              </a:ext>
            </a:extLst>
          </p:cNvPr>
          <p:cNvPicPr>
            <a:picLocks noChangeAspect="1"/>
          </p:cNvPicPr>
          <p:nvPr/>
        </p:nvPicPr>
        <p:blipFill>
          <a:blip r:embed="rId3"/>
          <a:stretch>
            <a:fillRect/>
          </a:stretch>
        </p:blipFill>
        <p:spPr>
          <a:xfrm>
            <a:off x="8987553" y="2715317"/>
            <a:ext cx="2163377" cy="2293180"/>
          </a:xfrm>
          <a:prstGeom prst="rect">
            <a:avLst/>
          </a:prstGeom>
        </p:spPr>
      </p:pic>
      <p:sp>
        <p:nvSpPr>
          <p:cNvPr id="15" name="Slide Number Placeholder 14">
            <a:extLst>
              <a:ext uri="{FF2B5EF4-FFF2-40B4-BE49-F238E27FC236}">
                <a16:creationId xmlns:a16="http://schemas.microsoft.com/office/drawing/2014/main" id="{93305B28-C456-BD47-9832-BDA85C157DDB}"/>
              </a:ext>
            </a:extLst>
          </p:cNvPr>
          <p:cNvSpPr>
            <a:spLocks noGrp="1"/>
          </p:cNvSpPr>
          <p:nvPr>
            <p:ph type="sldNum" sz="quarter" idx="4"/>
          </p:nvPr>
        </p:nvSpPr>
        <p:spPr/>
        <p:txBody>
          <a:bodyPr/>
          <a:lstStyle/>
          <a:p>
            <a:fld id="{6A7BD299-4115-435C-9390-0BF281B3F2C8}" type="slidenum">
              <a:rPr lang="en-US" smtClean="0"/>
              <a:pPr/>
              <a:t>6</a:t>
            </a:fld>
            <a:endParaRPr lang="en-US" dirty="0"/>
          </a:p>
        </p:txBody>
      </p:sp>
      <p:sp>
        <p:nvSpPr>
          <p:cNvPr id="2" name="Footer Placeholder 1">
            <a:extLst>
              <a:ext uri="{FF2B5EF4-FFF2-40B4-BE49-F238E27FC236}">
                <a16:creationId xmlns:a16="http://schemas.microsoft.com/office/drawing/2014/main" id="{85FE1E40-F914-3D48-A34D-B00870E94A77}"/>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372139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bg/>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2" end="2"/>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
                                            <p:txEl>
                                              <p:pRg st="3" end="3"/>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
                                            <p:txEl>
                                              <p:pRg st="4" end="4"/>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
                                            <p:txEl>
                                              <p:pRg st="5" end="5"/>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
                                            <p:txEl>
                                              <p:pRg st="6" end="6"/>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SQL statements are not case sensitive</a:t>
            </a:r>
          </a:p>
          <a:p>
            <a:r>
              <a:rPr lang="en-US" dirty="0"/>
              <a:t>Can be entered on one or more lines</a:t>
            </a:r>
          </a:p>
          <a:p>
            <a:r>
              <a:rPr lang="en-US" dirty="0"/>
              <a:t>Put the clauses (like SELECT, FROM,WHERE etc.) on separate lines (for easy editing and code maintenance)</a:t>
            </a:r>
          </a:p>
          <a:p>
            <a:r>
              <a:rPr lang="en-US" dirty="0"/>
              <a:t>Use indents are enhance readability</a:t>
            </a:r>
          </a:p>
          <a:p>
            <a:r>
              <a:rPr lang="en-US" dirty="0"/>
              <a:t>Terminate every SQL statement with a semicolon</a:t>
            </a:r>
          </a:p>
          <a:p>
            <a:endParaRPr lang="en-US" dirty="0"/>
          </a:p>
        </p:txBody>
      </p:sp>
      <p:sp>
        <p:nvSpPr>
          <p:cNvPr id="3" name="Title 2"/>
          <p:cNvSpPr>
            <a:spLocks noGrp="1"/>
          </p:cNvSpPr>
          <p:nvPr>
            <p:ph type="title"/>
          </p:nvPr>
        </p:nvSpPr>
        <p:spPr/>
        <p:txBody>
          <a:bodyPr/>
          <a:lstStyle/>
          <a:p>
            <a:r>
              <a:rPr lang="en-US" dirty="0"/>
              <a:t>GUIDELINES FOR SQL STATEMENTS </a:t>
            </a:r>
          </a:p>
        </p:txBody>
      </p:sp>
      <p:pic>
        <p:nvPicPr>
          <p:cNvPr id="7" name="Picture 6">
            <a:extLst>
              <a:ext uri="{FF2B5EF4-FFF2-40B4-BE49-F238E27FC236}">
                <a16:creationId xmlns:a16="http://schemas.microsoft.com/office/drawing/2014/main" id="{EFD931AE-04B5-A34B-8B01-C3D230FDE4AB}"/>
              </a:ext>
            </a:extLst>
          </p:cNvPr>
          <p:cNvPicPr>
            <a:picLocks noChangeAspect="1"/>
          </p:cNvPicPr>
          <p:nvPr/>
        </p:nvPicPr>
        <p:blipFill>
          <a:blip r:embed="rId3"/>
          <a:stretch>
            <a:fillRect/>
          </a:stretch>
        </p:blipFill>
        <p:spPr>
          <a:xfrm>
            <a:off x="8244590" y="3248418"/>
            <a:ext cx="2906341" cy="3066323"/>
          </a:xfrm>
          <a:prstGeom prst="rect">
            <a:avLst/>
          </a:prstGeom>
        </p:spPr>
      </p:pic>
      <p:sp>
        <p:nvSpPr>
          <p:cNvPr id="8" name="Rectangle 7">
            <a:extLst>
              <a:ext uri="{FF2B5EF4-FFF2-40B4-BE49-F238E27FC236}">
                <a16:creationId xmlns:a16="http://schemas.microsoft.com/office/drawing/2014/main" id="{1504EB03-0550-0843-9ECC-65DD95F5DDC2}"/>
              </a:ext>
            </a:extLst>
          </p:cNvPr>
          <p:cNvSpPr/>
          <p:nvPr/>
        </p:nvSpPr>
        <p:spPr>
          <a:xfrm rot="21407473">
            <a:off x="8334530" y="3978852"/>
            <a:ext cx="2638294" cy="2031325"/>
          </a:xfrm>
          <a:prstGeom prst="rect">
            <a:avLst/>
          </a:prstGeom>
        </p:spPr>
        <p:txBody>
          <a:bodyPr wrap="square">
            <a:spAutoFit/>
          </a:bodyPr>
          <a:lstStyle/>
          <a:p>
            <a:pPr algn="ctr"/>
            <a:r>
              <a:rPr lang="en-US" dirty="0"/>
              <a:t>Conventions for writing SQLs</a:t>
            </a:r>
          </a:p>
          <a:p>
            <a:pPr marL="285750" indent="-285750">
              <a:buFont typeface="Arial" panose="020B0604020202020204" pitchFamily="34" charset="0"/>
              <a:buChar char="•"/>
            </a:pPr>
            <a:r>
              <a:rPr lang="en-US" dirty="0"/>
              <a:t>Keywords in CAPITALS</a:t>
            </a:r>
          </a:p>
          <a:p>
            <a:pPr marL="285750" indent="-285750">
              <a:buFont typeface="Arial" panose="020B0604020202020204" pitchFamily="34" charset="0"/>
              <a:buChar char="•"/>
            </a:pPr>
            <a:r>
              <a:rPr lang="en-US" dirty="0"/>
              <a:t>Table names Initial capital</a:t>
            </a:r>
          </a:p>
          <a:p>
            <a:pPr marL="285750" indent="-285750">
              <a:buFont typeface="Arial" panose="020B0604020202020204" pitchFamily="34" charset="0"/>
              <a:buChar char="•"/>
            </a:pPr>
            <a:r>
              <a:rPr lang="en-US" dirty="0"/>
              <a:t>Column names in all small letters</a:t>
            </a:r>
          </a:p>
        </p:txBody>
      </p:sp>
      <p:sp>
        <p:nvSpPr>
          <p:cNvPr id="4" name="Footer Placeholder 3">
            <a:extLst>
              <a:ext uri="{FF2B5EF4-FFF2-40B4-BE49-F238E27FC236}">
                <a16:creationId xmlns:a16="http://schemas.microsoft.com/office/drawing/2014/main" id="{B64FC906-5BD5-1544-9050-46467FE87B97}"/>
              </a:ext>
            </a:extLst>
          </p:cNvPr>
          <p:cNvSpPr>
            <a:spLocks noGrp="1"/>
          </p:cNvSpPr>
          <p:nvPr>
            <p:ph type="ftr" sz="quarter" idx="3"/>
          </p:nvPr>
        </p:nvSpPr>
        <p:spPr/>
        <p:txBody>
          <a:bodyPr/>
          <a:lstStyle/>
          <a:p>
            <a:r>
              <a:rPr lang="en-US"/>
              <a:t>DBMS</a:t>
            </a:r>
            <a:endParaRPr lang="en-US" dirty="0"/>
          </a:p>
        </p:txBody>
      </p:sp>
      <p:sp>
        <p:nvSpPr>
          <p:cNvPr id="5" name="Slide Number Placeholder 4">
            <a:extLst>
              <a:ext uri="{FF2B5EF4-FFF2-40B4-BE49-F238E27FC236}">
                <a16:creationId xmlns:a16="http://schemas.microsoft.com/office/drawing/2014/main" id="{4898F542-5D4E-A344-897A-06066897659A}"/>
              </a:ext>
            </a:extLst>
          </p:cNvPr>
          <p:cNvSpPr>
            <a:spLocks noGrp="1"/>
          </p:cNvSpPr>
          <p:nvPr>
            <p:ph type="sldNum" sz="quarter" idx="4"/>
          </p:nvPr>
        </p:nvSpPr>
        <p:spPr/>
        <p:txBody>
          <a:bodyPr/>
          <a:lstStyle/>
          <a:p>
            <a:fld id="{6A7BD299-4115-435C-9390-0BF281B3F2C8}" type="slidenum">
              <a:rPr lang="en-US" smtClean="0"/>
              <a:pPr/>
              <a:t>60</a:t>
            </a:fld>
            <a:endParaRPr lang="en-US" dirty="0"/>
          </a:p>
        </p:txBody>
      </p:sp>
    </p:spTree>
    <p:extLst>
      <p:ext uri="{BB962C8B-B14F-4D97-AF65-F5344CB8AC3E}">
        <p14:creationId xmlns:p14="http://schemas.microsoft.com/office/powerpoint/2010/main" val="3221190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B7180C8-C15A-B04F-AC96-61E9F0D3F86B}"/>
              </a:ext>
            </a:extLst>
          </p:cNvPr>
          <p:cNvSpPr>
            <a:spLocks noGrp="1"/>
          </p:cNvSpPr>
          <p:nvPr>
            <p:ph type="title"/>
          </p:nvPr>
        </p:nvSpPr>
        <p:spPr/>
        <p:txBody>
          <a:bodyPr/>
          <a:lstStyle/>
          <a:p>
            <a:r>
              <a:rPr lang="en-US" dirty="0"/>
              <a:t>WHERE DOES SQL FIT IN THE APPLICATION ARCHITECTURE?</a:t>
            </a:r>
          </a:p>
        </p:txBody>
      </p:sp>
      <p:sp>
        <p:nvSpPr>
          <p:cNvPr id="3" name="Footer Placeholder 2"/>
          <p:cNvSpPr>
            <a:spLocks noGrp="1"/>
          </p:cNvSpPr>
          <p:nvPr>
            <p:ph type="ftr" sz="quarter" idx="3"/>
          </p:nvPr>
        </p:nvSpPr>
        <p:spPr/>
        <p:txBody>
          <a:bodyPr/>
          <a:lstStyle/>
          <a:p>
            <a:r>
              <a:rPr lang="en-US"/>
              <a:t>DBMS</a:t>
            </a:r>
          </a:p>
        </p:txBody>
      </p:sp>
      <p:sp>
        <p:nvSpPr>
          <p:cNvPr id="4" name="Slide Number Placeholder 3"/>
          <p:cNvSpPr>
            <a:spLocks noGrp="1"/>
          </p:cNvSpPr>
          <p:nvPr>
            <p:ph type="sldNum" sz="quarter" idx="4"/>
          </p:nvPr>
        </p:nvSpPr>
        <p:spPr/>
        <p:txBody>
          <a:bodyPr/>
          <a:lstStyle/>
          <a:p>
            <a:endParaRPr lang="en-US" sz="1400">
              <a:latin typeface="Times New Roman" pitchFamily="18" charset="0"/>
            </a:endParaRPr>
          </a:p>
          <a:p>
            <a:pPr algn="r"/>
            <a:r>
              <a:rPr lang="en-US"/>
              <a:t>Slide </a:t>
            </a:r>
            <a:fld id="{308CC66A-3035-4CDB-9D11-784AAA692D1F}" type="slidenum">
              <a:rPr lang="en-US" smtClean="0"/>
              <a:pPr algn="r"/>
              <a:t>61</a:t>
            </a:fld>
            <a:endParaRPr lang="en-US"/>
          </a:p>
        </p:txBody>
      </p:sp>
      <p:sp>
        <p:nvSpPr>
          <p:cNvPr id="6" name="Rectangle 2"/>
          <p:cNvSpPr>
            <a:spLocks noChangeArrowheads="1"/>
          </p:cNvSpPr>
          <p:nvPr/>
        </p:nvSpPr>
        <p:spPr bwMode="auto">
          <a:xfrm>
            <a:off x="1524001" y="-184666"/>
            <a:ext cx="184731" cy="36933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7" name="Object 6"/>
          <p:cNvGraphicFramePr>
            <a:graphicFrameLocks noChangeAspect="1"/>
          </p:cNvGraphicFramePr>
          <p:nvPr>
            <p:extLst>
              <p:ext uri="{D42A27DB-BD31-4B8C-83A1-F6EECF244321}">
                <p14:modId xmlns:p14="http://schemas.microsoft.com/office/powerpoint/2010/main" val="3832728782"/>
              </p:ext>
            </p:extLst>
          </p:nvPr>
        </p:nvGraphicFramePr>
        <p:xfrm>
          <a:off x="1458354" y="2312760"/>
          <a:ext cx="8884355" cy="2232479"/>
        </p:xfrm>
        <a:graphic>
          <a:graphicData uri="http://schemas.openxmlformats.org/presentationml/2006/ole">
            <mc:AlternateContent xmlns:mc="http://schemas.openxmlformats.org/markup-compatibility/2006">
              <mc:Choice xmlns:v="urn:schemas-microsoft-com:vml" Requires="v">
                <p:oleObj spid="_x0000_s1032" name="Visio" r:id="rId3" imgW="5595534" imgH="1399680" progId="Visio.Drawing.11">
                  <p:embed/>
                </p:oleObj>
              </mc:Choice>
              <mc:Fallback>
                <p:oleObj name="Visio" r:id="rId3" imgW="5595534" imgH="1399680" progId="Visio.Drawing.11">
                  <p:embed/>
                  <p:pic>
                    <p:nvPicPr>
                      <p:cNvPr id="7" name="Object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8354" y="2312760"/>
                        <a:ext cx="8884355" cy="2232479"/>
                      </a:xfrm>
                      <a:prstGeom prst="rect">
                        <a:avLst/>
                      </a:prstGeom>
                      <a:noFill/>
                    </p:spPr>
                  </p:pic>
                </p:oleObj>
              </mc:Fallback>
            </mc:AlternateContent>
          </a:graphicData>
        </a:graphic>
      </p:graphicFrame>
      <p:sp>
        <p:nvSpPr>
          <p:cNvPr id="8" name="Oval 7"/>
          <p:cNvSpPr/>
          <p:nvPr/>
        </p:nvSpPr>
        <p:spPr bwMode="auto">
          <a:xfrm>
            <a:off x="5943600" y="2590800"/>
            <a:ext cx="2057400" cy="609600"/>
          </a:xfrm>
          <a:prstGeom prst="ellipse">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2400">
              <a:latin typeface="Times New Roman" pitchFamily="18" charset="0"/>
            </a:endParaRPr>
          </a:p>
        </p:txBody>
      </p:sp>
    </p:spTree>
    <p:extLst>
      <p:ext uri="{BB962C8B-B14F-4D97-AF65-F5344CB8AC3E}">
        <p14:creationId xmlns:p14="http://schemas.microsoft.com/office/powerpoint/2010/main" val="383932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C86A742-8779-F54F-89B1-493EB358CCBF}"/>
              </a:ext>
            </a:extLst>
          </p:cNvPr>
          <p:cNvSpPr>
            <a:spLocks noGrp="1"/>
          </p:cNvSpPr>
          <p:nvPr>
            <p:ph type="title"/>
          </p:nvPr>
        </p:nvSpPr>
        <p:spPr/>
        <p:txBody>
          <a:bodyPr/>
          <a:lstStyle/>
          <a:p>
            <a:r>
              <a:rPr lang="en-US" dirty="0"/>
              <a:t>JAVA CODE THAT GETS DATA FROM MYSQL</a:t>
            </a:r>
          </a:p>
        </p:txBody>
      </p:sp>
      <p:sp>
        <p:nvSpPr>
          <p:cNvPr id="3" name="Footer Placeholder 2"/>
          <p:cNvSpPr>
            <a:spLocks noGrp="1"/>
          </p:cNvSpPr>
          <p:nvPr>
            <p:ph type="ftr" sz="quarter" idx="3"/>
          </p:nvPr>
        </p:nvSpPr>
        <p:spPr/>
        <p:txBody>
          <a:bodyPr/>
          <a:lstStyle/>
          <a:p>
            <a:r>
              <a:rPr lang="en-US"/>
              <a:t>DBMS</a:t>
            </a:r>
          </a:p>
        </p:txBody>
      </p:sp>
      <p:sp>
        <p:nvSpPr>
          <p:cNvPr id="4" name="Slide Number Placeholder 3"/>
          <p:cNvSpPr>
            <a:spLocks noGrp="1"/>
          </p:cNvSpPr>
          <p:nvPr>
            <p:ph type="sldNum" sz="quarter" idx="4"/>
          </p:nvPr>
        </p:nvSpPr>
        <p:spPr/>
        <p:txBody>
          <a:bodyPr/>
          <a:lstStyle/>
          <a:p>
            <a:endParaRPr lang="en-US" sz="1400">
              <a:latin typeface="Times New Roman" pitchFamily="18" charset="0"/>
            </a:endParaRPr>
          </a:p>
          <a:p>
            <a:pPr algn="r"/>
            <a:r>
              <a:rPr lang="en-US"/>
              <a:t>Slide </a:t>
            </a:r>
            <a:fld id="{308CC66A-3035-4CDB-9D11-784AAA692D1F}" type="slidenum">
              <a:rPr lang="en-US" smtClean="0"/>
              <a:pPr algn="r"/>
              <a:t>62</a:t>
            </a:fld>
            <a:endParaRPr lang="en-US"/>
          </a:p>
        </p:txBody>
      </p:sp>
      <p:graphicFrame>
        <p:nvGraphicFramePr>
          <p:cNvPr id="5" name="Object 4"/>
          <p:cNvGraphicFramePr>
            <a:graphicFrameLocks noChangeAspect="1"/>
          </p:cNvGraphicFramePr>
          <p:nvPr>
            <p:extLst>
              <p:ext uri="{D42A27DB-BD31-4B8C-83A1-F6EECF244321}">
                <p14:modId xmlns:p14="http://schemas.microsoft.com/office/powerpoint/2010/main" val="3163046813"/>
              </p:ext>
            </p:extLst>
          </p:nvPr>
        </p:nvGraphicFramePr>
        <p:xfrm>
          <a:off x="2406650" y="1340958"/>
          <a:ext cx="7378700" cy="4837112"/>
        </p:xfrm>
        <a:graphic>
          <a:graphicData uri="http://schemas.openxmlformats.org/presentationml/2006/ole">
            <mc:AlternateContent xmlns:mc="http://schemas.openxmlformats.org/markup-compatibility/2006">
              <mc:Choice xmlns:v="urn:schemas-microsoft-com:vml" Requires="v">
                <p:oleObj spid="_x0000_s2055" name="Document" r:id="rId3" imgW="7378700" imgH="4838700" progId="Word.Document.12">
                  <p:embed/>
                </p:oleObj>
              </mc:Choice>
              <mc:Fallback>
                <p:oleObj name="Document" r:id="rId3" imgW="7378700" imgH="4838700" progId="Word.Document.12">
                  <p:embed/>
                  <p:pic>
                    <p:nvPicPr>
                      <p:cNvPr id="5" name="Object 4"/>
                      <p:cNvPicPr>
                        <a:picLocks noChangeAspect="1" noChangeArrowheads="1"/>
                      </p:cNvPicPr>
                      <p:nvPr/>
                    </p:nvPicPr>
                    <p:blipFill>
                      <a:blip r:embed="rId4"/>
                      <a:srcRect/>
                      <a:stretch>
                        <a:fillRect/>
                      </a:stretch>
                    </p:blipFill>
                    <p:spPr bwMode="auto">
                      <a:xfrm>
                        <a:off x="2406650" y="1340958"/>
                        <a:ext cx="7378700" cy="483711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43430792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B86DA30-2F57-F94C-A726-7971B6DBB0AB}"/>
              </a:ext>
            </a:extLst>
          </p:cNvPr>
          <p:cNvSpPr>
            <a:spLocks noGrp="1"/>
          </p:cNvSpPr>
          <p:nvPr>
            <p:ph type="title"/>
          </p:nvPr>
        </p:nvSpPr>
        <p:spPr/>
        <p:txBody>
          <a:bodyPr/>
          <a:lstStyle/>
          <a:p>
            <a:r>
              <a:rPr lang="en-US" dirty="0"/>
              <a:t>JAVA CODE THAT GETS DATA FROM MYSQL (</a:t>
            </a:r>
            <a:r>
              <a:rPr lang="en-US" dirty="0" err="1"/>
              <a:t>Contd</a:t>
            </a:r>
            <a:r>
              <a:rPr lang="en-US" dirty="0"/>
              <a:t> …)</a:t>
            </a:r>
          </a:p>
        </p:txBody>
      </p:sp>
      <p:sp>
        <p:nvSpPr>
          <p:cNvPr id="3" name="Footer Placeholder 2"/>
          <p:cNvSpPr>
            <a:spLocks noGrp="1"/>
          </p:cNvSpPr>
          <p:nvPr>
            <p:ph type="ftr" sz="quarter" idx="3"/>
          </p:nvPr>
        </p:nvSpPr>
        <p:spPr/>
        <p:txBody>
          <a:bodyPr/>
          <a:lstStyle/>
          <a:p>
            <a:r>
              <a:rPr lang="en-US"/>
              <a:t>DBMS</a:t>
            </a:r>
          </a:p>
        </p:txBody>
      </p:sp>
      <p:sp>
        <p:nvSpPr>
          <p:cNvPr id="4" name="Slide Number Placeholder 3"/>
          <p:cNvSpPr>
            <a:spLocks noGrp="1"/>
          </p:cNvSpPr>
          <p:nvPr>
            <p:ph type="sldNum" sz="quarter" idx="4"/>
          </p:nvPr>
        </p:nvSpPr>
        <p:spPr/>
        <p:txBody>
          <a:bodyPr/>
          <a:lstStyle/>
          <a:p>
            <a:endParaRPr lang="en-US" sz="1400">
              <a:latin typeface="Times New Roman" pitchFamily="18" charset="0"/>
            </a:endParaRPr>
          </a:p>
          <a:p>
            <a:pPr algn="r"/>
            <a:r>
              <a:rPr lang="en-US"/>
              <a:t>Slide </a:t>
            </a:r>
            <a:fld id="{308CC66A-3035-4CDB-9D11-784AAA692D1F}" type="slidenum">
              <a:rPr lang="en-US" smtClean="0"/>
              <a:pPr algn="r"/>
              <a:t>63</a:t>
            </a:fld>
            <a:endParaRPr lang="en-US"/>
          </a:p>
        </p:txBody>
      </p:sp>
      <p:graphicFrame>
        <p:nvGraphicFramePr>
          <p:cNvPr id="5" name="Object 4"/>
          <p:cNvGraphicFramePr>
            <a:graphicFrameLocks noChangeAspect="1"/>
          </p:cNvGraphicFramePr>
          <p:nvPr>
            <p:extLst>
              <p:ext uri="{D42A27DB-BD31-4B8C-83A1-F6EECF244321}">
                <p14:modId xmlns:p14="http://schemas.microsoft.com/office/powerpoint/2010/main" val="450398812"/>
              </p:ext>
            </p:extLst>
          </p:nvPr>
        </p:nvGraphicFramePr>
        <p:xfrm>
          <a:off x="2166969" y="1411803"/>
          <a:ext cx="7467125" cy="4939192"/>
        </p:xfrm>
        <a:graphic>
          <a:graphicData uri="http://schemas.openxmlformats.org/presentationml/2006/ole">
            <mc:AlternateContent xmlns:mc="http://schemas.openxmlformats.org/markup-compatibility/2006">
              <mc:Choice xmlns:v="urn:schemas-microsoft-com:vml" Requires="v">
                <p:oleObj spid="_x0000_s3079" name="Document" r:id="rId3" imgW="7315200" imgH="4838700" progId="Word.Document.12">
                  <p:embed/>
                </p:oleObj>
              </mc:Choice>
              <mc:Fallback>
                <p:oleObj name="Document" r:id="rId3" imgW="7315200" imgH="4838700" progId="Word.Document.12">
                  <p:embed/>
                  <p:pic>
                    <p:nvPicPr>
                      <p:cNvPr id="5" name="Object 4"/>
                      <p:cNvPicPr>
                        <a:picLocks noChangeAspect="1" noChangeArrowheads="1"/>
                      </p:cNvPicPr>
                      <p:nvPr/>
                    </p:nvPicPr>
                    <p:blipFill>
                      <a:blip r:embed="rId4"/>
                      <a:srcRect/>
                      <a:stretch>
                        <a:fillRect/>
                      </a:stretch>
                    </p:blipFill>
                    <p:spPr bwMode="auto">
                      <a:xfrm>
                        <a:off x="2166969" y="1411803"/>
                        <a:ext cx="7467125" cy="4939192"/>
                      </a:xfrm>
                      <a:prstGeom prst="rect">
                        <a:avLst/>
                      </a:prstGeom>
                      <a:noFill/>
                    </p:spPr>
                  </p:pic>
                </p:oleObj>
              </mc:Fallback>
            </mc:AlternateContent>
          </a:graphicData>
        </a:graphic>
      </p:graphicFrame>
    </p:spTree>
    <p:extLst>
      <p:ext uri="{BB962C8B-B14F-4D97-AF65-F5344CB8AC3E}">
        <p14:creationId xmlns:p14="http://schemas.microsoft.com/office/powerpoint/2010/main" val="93195621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fontScale="92500" lnSpcReduction="20000"/>
          </a:bodyPr>
          <a:lstStyle/>
          <a:p>
            <a:r>
              <a:rPr lang="en-US" dirty="0"/>
              <a:t>Calculations like – addition(+), subtraction(-), multiplication( *) and division ( / ) can be performed on the data retrieved from the tables</a:t>
            </a:r>
          </a:p>
          <a:p>
            <a:r>
              <a:rPr lang="en-US" dirty="0"/>
              <a:t>For example:</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last_name</a:t>
            </a:r>
            <a:r>
              <a:rPr lang="en-US" altLang="en-US" dirty="0">
                <a:solidFill>
                  <a:srgbClr val="000000"/>
                </a:solidFill>
                <a:latin typeface="Courier New" panose="02070309020205020404" pitchFamily="49" charset="0"/>
                <a:cs typeface="Courier New" panose="02070309020205020404" pitchFamily="49" charset="0"/>
              </a:rPr>
              <a:t>, salary, </a:t>
            </a:r>
            <a:r>
              <a:rPr lang="en-US" altLang="en-US" dirty="0">
                <a:solidFill>
                  <a:srgbClr val="C00000"/>
                </a:solidFill>
                <a:latin typeface="Courier New" panose="02070309020205020404" pitchFamily="49" charset="0"/>
                <a:cs typeface="Courier New" panose="02070309020205020404" pitchFamily="49" charset="0"/>
              </a:rPr>
              <a:t>salary + 300</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endParaRPr lang="en-US" altLang="en-US" sz="2400" dirty="0"/>
          </a:p>
          <a:p>
            <a:pPr lvl="1" indent="-457200" defTabSz="527975">
              <a:spcAft>
                <a:spcPts val="600"/>
              </a:spcAft>
              <a:buSzPct val="100000"/>
              <a:buFont typeface="Wingdings" pitchFamily="2" charset="2"/>
              <a:buChar char="Ø"/>
            </a:pPr>
            <a:r>
              <a:rPr lang="en-US" altLang="en-US" sz="2400" dirty="0"/>
              <a:t>The column </a:t>
            </a:r>
            <a:r>
              <a:rPr lang="en-US" altLang="en-US" sz="2400" dirty="0">
                <a:solidFill>
                  <a:srgbClr val="C00000"/>
                </a:solidFill>
              </a:rPr>
              <a:t>salary + 300 </a:t>
            </a:r>
            <a:r>
              <a:rPr lang="en-US" altLang="en-US" sz="2400" dirty="0"/>
              <a:t>is a computed column</a:t>
            </a:r>
            <a:endParaRPr lang="en-US" dirty="0"/>
          </a:p>
          <a:p>
            <a:r>
              <a:rPr lang="en-US" dirty="0"/>
              <a:t>Annual compensation of salary is obtained by multiplying the salaries of each employee by 12 and providing a one time bonus of $500</a:t>
            </a:r>
          </a:p>
          <a:p>
            <a:endParaRPr lang="en-US" dirty="0"/>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first_name,</a:t>
            </a:r>
            <a:r>
              <a:rPr lang="en-US" altLang="en-US" dirty="0" err="1">
                <a:solidFill>
                  <a:srgbClr val="C00000"/>
                </a:solidFill>
                <a:latin typeface="Courier New" panose="02070309020205020404" pitchFamily="49" charset="0"/>
                <a:cs typeface="Courier New" panose="02070309020205020404" pitchFamily="49" charset="0"/>
              </a:rPr>
              <a:t>salary</a:t>
            </a:r>
            <a:r>
              <a:rPr lang="en-US" altLang="en-US" dirty="0">
                <a:solidFill>
                  <a:srgbClr val="C00000"/>
                </a:solidFill>
                <a:latin typeface="Courier New" panose="02070309020205020404" pitchFamily="49" charset="0"/>
                <a:cs typeface="Courier New" panose="02070309020205020404" pitchFamily="49" charset="0"/>
              </a:rPr>
              <a:t>*12 + 500</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p>
          <a:p>
            <a:pPr>
              <a:spcBef>
                <a:spcPct val="0"/>
              </a:spcBef>
            </a:pPr>
            <a:endParaRPr lang="en-US" dirty="0"/>
          </a:p>
          <a:p>
            <a:pPr>
              <a:spcBef>
                <a:spcPct val="0"/>
              </a:spcBef>
            </a:pPr>
            <a:r>
              <a:rPr lang="en-US" dirty="0"/>
              <a:t>Get the employee first name, last name and the annual compensation of employees, by providing a monthly bonus of $100 (Check operator precedence)</a:t>
            </a:r>
          </a:p>
          <a:p>
            <a:pPr>
              <a:spcBef>
                <a:spcPct val="0"/>
              </a:spcBef>
            </a:pPr>
            <a:endParaRPr lang="en-US" dirty="0"/>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first_name</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last_name</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a:solidFill>
                  <a:srgbClr val="C00000"/>
                </a:solidFill>
                <a:latin typeface="Courier New" panose="02070309020205020404" pitchFamily="49" charset="0"/>
                <a:cs typeface="Courier New" panose="02070309020205020404" pitchFamily="49" charset="0"/>
              </a:rPr>
              <a:t>(salary+100)*12</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p>
        </p:txBody>
      </p:sp>
      <p:sp>
        <p:nvSpPr>
          <p:cNvPr id="3" name="Title 2"/>
          <p:cNvSpPr>
            <a:spLocks noGrp="1"/>
          </p:cNvSpPr>
          <p:nvPr>
            <p:ph type="title"/>
          </p:nvPr>
        </p:nvSpPr>
        <p:spPr/>
        <p:txBody>
          <a:bodyPr/>
          <a:lstStyle/>
          <a:p>
            <a:r>
              <a:rPr lang="en-US"/>
              <a:t>ARITHMETIC EXPRESSION IN SELECT </a:t>
            </a:r>
            <a:endParaRPr lang="en-US" dirty="0"/>
          </a:p>
        </p:txBody>
      </p:sp>
      <p:sp>
        <p:nvSpPr>
          <p:cNvPr id="4" name="Slide Number Placeholder 3">
            <a:extLst>
              <a:ext uri="{FF2B5EF4-FFF2-40B4-BE49-F238E27FC236}">
                <a16:creationId xmlns:a16="http://schemas.microsoft.com/office/drawing/2014/main" id="{ABF5053D-E8CF-B540-918E-00D4E8C5B6F4}"/>
              </a:ext>
            </a:extLst>
          </p:cNvPr>
          <p:cNvSpPr>
            <a:spLocks noGrp="1"/>
          </p:cNvSpPr>
          <p:nvPr>
            <p:ph type="sldNum" sz="quarter" idx="4"/>
          </p:nvPr>
        </p:nvSpPr>
        <p:spPr/>
        <p:txBody>
          <a:bodyPr/>
          <a:lstStyle/>
          <a:p>
            <a:fld id="{6A7BD299-4115-435C-9390-0BF281B3F2C8}" type="slidenum">
              <a:rPr lang="en-US" smtClean="0"/>
              <a:pPr/>
              <a:t>64</a:t>
            </a:fld>
            <a:endParaRPr lang="en-US" dirty="0"/>
          </a:p>
        </p:txBody>
      </p:sp>
      <p:sp>
        <p:nvSpPr>
          <p:cNvPr id="5" name="Footer Placeholder 4">
            <a:extLst>
              <a:ext uri="{FF2B5EF4-FFF2-40B4-BE49-F238E27FC236}">
                <a16:creationId xmlns:a16="http://schemas.microsoft.com/office/drawing/2014/main" id="{A2ACAF28-4134-7340-B89F-5D9054F8803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69314206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dirty="0"/>
              <a:t>SQL uses the name of the selected column as the column heading</a:t>
            </a:r>
          </a:p>
          <a:p>
            <a:r>
              <a:rPr lang="en-US" dirty="0"/>
              <a:t>The entire computation “(salary + salary * </a:t>
            </a:r>
            <a:r>
              <a:rPr lang="en-US" dirty="0" err="1"/>
              <a:t>commission_pct</a:t>
            </a:r>
            <a:r>
              <a:rPr lang="en-US" dirty="0"/>
              <a:t>)” would be displayed as column header, which is not descriptive</a:t>
            </a:r>
          </a:p>
          <a:p>
            <a:r>
              <a:rPr lang="en-US" dirty="0"/>
              <a:t>A meaningful name to the column header can be given using Column Alias</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first_name</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last_name</a:t>
            </a:r>
            <a:r>
              <a:rPr lang="en-US" altLang="en-US" dirty="0">
                <a:solidFill>
                  <a:srgbClr val="000000"/>
                </a:solidFill>
                <a:latin typeface="Courier New" panose="02070309020205020404" pitchFamily="49" charset="0"/>
                <a:cs typeface="Courier New" panose="02070309020205020404" pitchFamily="49" charset="0"/>
              </a:rPr>
              <a:t>,</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a:solidFill>
                  <a:schemeClr val="tx1"/>
                </a:solidFill>
                <a:latin typeface="Courier New" panose="02070309020205020404" pitchFamily="49" charset="0"/>
                <a:cs typeface="Courier New" panose="02070309020205020404" pitchFamily="49" charset="0"/>
              </a:rPr>
              <a:t>(salary + salary * </a:t>
            </a:r>
            <a:r>
              <a:rPr lang="en-US" altLang="en-US" dirty="0" err="1">
                <a:solidFill>
                  <a:schemeClr val="tx1"/>
                </a:solidFill>
                <a:latin typeface="Courier New" panose="02070309020205020404" pitchFamily="49" charset="0"/>
                <a:cs typeface="Courier New" panose="02070309020205020404" pitchFamily="49" charset="0"/>
              </a:rPr>
              <a:t>commission_pct</a:t>
            </a:r>
            <a:r>
              <a:rPr lang="en-US" altLang="en-US" dirty="0">
                <a:solidFill>
                  <a:schemeClr val="tx1"/>
                </a:solidFill>
                <a:latin typeface="Courier New" panose="02070309020205020404" pitchFamily="49" charset="0"/>
                <a:cs typeface="Courier New" panose="02070309020205020404" pitchFamily="49" charset="0"/>
              </a:rPr>
              <a:t>)</a:t>
            </a:r>
            <a:r>
              <a:rPr lang="en-US" altLang="en-US" dirty="0">
                <a:solidFill>
                  <a:srgbClr val="C00000"/>
                </a:solidFill>
                <a:latin typeface="Courier New" panose="02070309020205020404" pitchFamily="49" charset="0"/>
                <a:cs typeface="Courier New" panose="02070309020205020404" pitchFamily="49" charset="0"/>
              </a:rPr>
              <a:t> AS </a:t>
            </a:r>
            <a:r>
              <a:rPr lang="en-US" altLang="en-US" dirty="0" err="1">
                <a:solidFill>
                  <a:srgbClr val="C00000"/>
                </a:solidFill>
                <a:latin typeface="Courier New" panose="02070309020205020404" pitchFamily="49" charset="0"/>
                <a:cs typeface="Courier New" panose="02070309020205020404" pitchFamily="49" charset="0"/>
              </a:rPr>
              <a:t>monthly_gross</a:t>
            </a:r>
            <a:endParaRPr lang="en-US" altLang="en-US" dirty="0">
              <a:solidFill>
                <a:srgbClr val="C00000"/>
              </a:solidFill>
              <a:latin typeface="Courier New" panose="02070309020205020404" pitchFamily="49" charset="0"/>
              <a:cs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p>
          <a:p>
            <a:endParaRPr lang="en-US" dirty="0"/>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first_name</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last_name</a:t>
            </a:r>
            <a:r>
              <a:rPr lang="en-US" altLang="en-US" dirty="0">
                <a:solidFill>
                  <a:srgbClr val="000000"/>
                </a:solidFill>
                <a:latin typeface="Courier New" panose="02070309020205020404" pitchFamily="49" charset="0"/>
                <a:cs typeface="Courier New" panose="02070309020205020404" pitchFamily="49" charset="0"/>
              </a:rPr>
              <a:t>,</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a:solidFill>
                  <a:schemeClr val="tx1"/>
                </a:solidFill>
                <a:latin typeface="Courier New" panose="02070309020205020404" pitchFamily="49" charset="0"/>
                <a:cs typeface="Courier New" panose="02070309020205020404" pitchFamily="49" charset="0"/>
              </a:rPr>
              <a:t>(salary + salary * </a:t>
            </a:r>
            <a:r>
              <a:rPr lang="en-US" altLang="en-US" dirty="0" err="1">
                <a:solidFill>
                  <a:schemeClr val="tx1"/>
                </a:solidFill>
                <a:latin typeface="Courier New" panose="02070309020205020404" pitchFamily="49" charset="0"/>
                <a:cs typeface="Courier New" panose="02070309020205020404" pitchFamily="49" charset="0"/>
              </a:rPr>
              <a:t>commission_pct</a:t>
            </a:r>
            <a:r>
              <a:rPr lang="en-US" altLang="en-US" dirty="0">
                <a:solidFill>
                  <a:schemeClr val="tx1"/>
                </a:solidFill>
                <a:latin typeface="Courier New" panose="02070309020205020404" pitchFamily="49" charset="0"/>
                <a:cs typeface="Courier New" panose="02070309020205020404" pitchFamily="49" charset="0"/>
              </a:rPr>
              <a:t>)*12</a:t>
            </a:r>
            <a:r>
              <a:rPr lang="en-US" altLang="en-US" dirty="0">
                <a:solidFill>
                  <a:srgbClr val="C00000"/>
                </a:solidFill>
                <a:latin typeface="Courier New" panose="02070309020205020404" pitchFamily="49" charset="0"/>
                <a:cs typeface="Courier New" panose="02070309020205020404" pitchFamily="49" charset="0"/>
              </a:rPr>
              <a:t> "Annual gross"</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p>
          <a:p>
            <a:r>
              <a:rPr lang="en-US" dirty="0"/>
              <a:t>Keyword “AS” is optional</a:t>
            </a:r>
          </a:p>
          <a:p>
            <a:r>
              <a:rPr lang="en-US" dirty="0"/>
              <a:t>Use double-quotes if a space or any special character is required</a:t>
            </a:r>
          </a:p>
        </p:txBody>
      </p:sp>
      <p:sp>
        <p:nvSpPr>
          <p:cNvPr id="3" name="Title 2"/>
          <p:cNvSpPr>
            <a:spLocks noGrp="1"/>
          </p:cNvSpPr>
          <p:nvPr>
            <p:ph type="title"/>
          </p:nvPr>
        </p:nvSpPr>
        <p:spPr/>
        <p:txBody>
          <a:bodyPr/>
          <a:lstStyle/>
          <a:p>
            <a:r>
              <a:rPr lang="en-US"/>
              <a:t>COLUMN ALIASES </a:t>
            </a:r>
            <a:endParaRPr lang="en-US" dirty="0"/>
          </a:p>
        </p:txBody>
      </p:sp>
      <p:sp>
        <p:nvSpPr>
          <p:cNvPr id="7" name="Slide Number Placeholder 6">
            <a:extLst>
              <a:ext uri="{FF2B5EF4-FFF2-40B4-BE49-F238E27FC236}">
                <a16:creationId xmlns:a16="http://schemas.microsoft.com/office/drawing/2014/main" id="{B0EA485B-6DF9-B845-8785-5C27EE2ADC32}"/>
              </a:ext>
            </a:extLst>
          </p:cNvPr>
          <p:cNvSpPr>
            <a:spLocks noGrp="1"/>
          </p:cNvSpPr>
          <p:nvPr>
            <p:ph type="sldNum" sz="quarter" idx="4"/>
          </p:nvPr>
        </p:nvSpPr>
        <p:spPr/>
        <p:txBody>
          <a:bodyPr/>
          <a:lstStyle/>
          <a:p>
            <a:fld id="{6A7BD299-4115-435C-9390-0BF281B3F2C8}" type="slidenum">
              <a:rPr lang="en-US" smtClean="0"/>
              <a:pPr/>
              <a:t>65</a:t>
            </a:fld>
            <a:endParaRPr lang="en-US" dirty="0"/>
          </a:p>
        </p:txBody>
      </p:sp>
      <p:sp>
        <p:nvSpPr>
          <p:cNvPr id="4" name="Footer Placeholder 3">
            <a:extLst>
              <a:ext uri="{FF2B5EF4-FFF2-40B4-BE49-F238E27FC236}">
                <a16:creationId xmlns:a16="http://schemas.microsoft.com/office/drawing/2014/main" id="{518DFCAE-3AF9-804B-964D-385A9B128D8D}"/>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1428865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dirty="0"/>
              <a:t>If a row or a tuple does not have a value its said to be NULL</a:t>
            </a:r>
          </a:p>
          <a:p>
            <a:r>
              <a:rPr lang="en-US" dirty="0"/>
              <a:t>NULL indicates that the value is unavailable, unassigned, unknown or not applicable</a:t>
            </a:r>
          </a:p>
          <a:p>
            <a:r>
              <a:rPr lang="en-US" dirty="0"/>
              <a:t>NULL is not zero or a blank space, it’s indicates absence of a value</a:t>
            </a:r>
          </a:p>
          <a:p>
            <a:r>
              <a:rPr lang="en-US" dirty="0"/>
              <a:t>The COMMISSION_PCT column in EMPLOYEES table has values only for sales people. For other employees it is NULL as they are not eligible for it</a:t>
            </a:r>
          </a:p>
          <a:p>
            <a:r>
              <a:rPr lang="en-US" dirty="0"/>
              <a:t>This query would result in NULL values for employees who do not earn commission</a:t>
            </a:r>
            <a:endParaRPr lang="en-IN" altLang="en-US" dirty="0"/>
          </a:p>
          <a:p>
            <a:pPr marL="0" indent="0">
              <a:buNone/>
            </a:pPr>
            <a:r>
              <a:rPr lang="en-IN" altLang="en-US" dirty="0"/>
              <a:t>	</a:t>
            </a:r>
            <a:r>
              <a:rPr lang="en-IN" altLang="en-US" dirty="0">
                <a:latin typeface="Courier New" panose="02070309020205020404" pitchFamily="49" charset="0"/>
                <a:cs typeface="Courier New" panose="02070309020205020404" pitchFamily="49" charset="0"/>
              </a:rPr>
              <a:t>SELECT </a:t>
            </a:r>
            <a:r>
              <a:rPr lang="en-IN" altLang="en-US" dirty="0" err="1">
                <a:latin typeface="Courier New" panose="02070309020205020404" pitchFamily="49" charset="0"/>
                <a:cs typeface="Courier New" panose="02070309020205020404" pitchFamily="49" charset="0"/>
              </a:rPr>
              <a:t>last_name</a:t>
            </a:r>
            <a:r>
              <a:rPr lang="en-IN" altLang="en-US" dirty="0">
                <a:latin typeface="Courier New" panose="02070309020205020404" pitchFamily="49" charset="0"/>
                <a:cs typeface="Courier New" panose="02070309020205020404" pitchFamily="49" charset="0"/>
              </a:rPr>
              <a:t>, salary + (salary*</a:t>
            </a:r>
            <a:r>
              <a:rPr lang="en-IN" altLang="en-US" dirty="0" err="1">
                <a:latin typeface="Courier New" panose="02070309020205020404" pitchFamily="49" charset="0"/>
                <a:cs typeface="Courier New" panose="02070309020205020404" pitchFamily="49" charset="0"/>
              </a:rPr>
              <a:t>commission_pct</a:t>
            </a:r>
            <a:r>
              <a:rPr lang="en-IN" altLang="en-US" dirty="0">
                <a:latin typeface="Courier New" panose="02070309020205020404" pitchFamily="49" charset="0"/>
                <a:cs typeface="Courier New" panose="02070309020205020404" pitchFamily="49" charset="0"/>
              </a:rPr>
              <a:t>)</a:t>
            </a:r>
          </a:p>
          <a:p>
            <a:pPr marL="0" indent="0">
              <a:buNone/>
            </a:pPr>
            <a:r>
              <a:rPr lang="en-IN" altLang="en-US" dirty="0">
                <a:latin typeface="Courier New" panose="02070309020205020404" pitchFamily="49" charset="0"/>
                <a:cs typeface="Courier New" panose="02070309020205020404" pitchFamily="49" charset="0"/>
              </a:rPr>
              <a:t>	FROM  Employees;</a:t>
            </a:r>
            <a:endParaRPr lang="en-US" dirty="0">
              <a:latin typeface="Courier New" panose="02070309020205020404" pitchFamily="49" charset="0"/>
              <a:cs typeface="Courier New" panose="02070309020205020404" pitchFamily="49" charset="0"/>
            </a:endParaRPr>
          </a:p>
          <a:p>
            <a:endParaRPr lang="en-US" dirty="0"/>
          </a:p>
          <a:p>
            <a:r>
              <a:rPr lang="en-US" dirty="0"/>
              <a:t>If the value of any column in an expression is NULL, the whole expression becomes NULL</a:t>
            </a:r>
          </a:p>
          <a:p>
            <a:endParaRPr lang="en-US" dirty="0"/>
          </a:p>
        </p:txBody>
      </p:sp>
      <p:sp>
        <p:nvSpPr>
          <p:cNvPr id="3" name="Title 2"/>
          <p:cNvSpPr>
            <a:spLocks noGrp="1"/>
          </p:cNvSpPr>
          <p:nvPr>
            <p:ph type="title"/>
          </p:nvPr>
        </p:nvSpPr>
        <p:spPr>
          <a:prstGeom prst="rect">
            <a:avLst/>
          </a:prstGeom>
        </p:spPr>
        <p:txBody>
          <a:bodyPr/>
          <a:lstStyle/>
          <a:p>
            <a:r>
              <a:rPr lang="en-US" dirty="0"/>
              <a:t>COLUMNS WITH NULL IN SELECT </a:t>
            </a:r>
          </a:p>
        </p:txBody>
      </p:sp>
      <p:sp>
        <p:nvSpPr>
          <p:cNvPr id="4" name="Footer Placeholder 3">
            <a:extLst>
              <a:ext uri="{FF2B5EF4-FFF2-40B4-BE49-F238E27FC236}">
                <a16:creationId xmlns:a16="http://schemas.microsoft.com/office/drawing/2014/main" id="{1BDA3EFE-36F8-5942-84FF-47EC6C5CCF87}"/>
              </a:ext>
            </a:extLst>
          </p:cNvPr>
          <p:cNvSpPr>
            <a:spLocks noGrp="1"/>
          </p:cNvSpPr>
          <p:nvPr>
            <p:ph type="ftr" sz="quarter" idx="3"/>
          </p:nvPr>
        </p:nvSpPr>
        <p:spPr/>
        <p:txBody>
          <a:bodyPr/>
          <a:lstStyle/>
          <a:p>
            <a:r>
              <a:rPr lang="en-US"/>
              <a:t>DBMS</a:t>
            </a:r>
            <a:endParaRPr lang="en-US" dirty="0"/>
          </a:p>
        </p:txBody>
      </p:sp>
      <p:sp>
        <p:nvSpPr>
          <p:cNvPr id="5" name="Slide Number Placeholder 4">
            <a:extLst>
              <a:ext uri="{FF2B5EF4-FFF2-40B4-BE49-F238E27FC236}">
                <a16:creationId xmlns:a16="http://schemas.microsoft.com/office/drawing/2014/main" id="{FC2E94E4-E782-6B41-97CB-2D9A5E19EAA4}"/>
              </a:ext>
            </a:extLst>
          </p:cNvPr>
          <p:cNvSpPr>
            <a:spLocks noGrp="1"/>
          </p:cNvSpPr>
          <p:nvPr>
            <p:ph type="sldNum" sz="quarter" idx="4"/>
          </p:nvPr>
        </p:nvSpPr>
        <p:spPr/>
        <p:txBody>
          <a:bodyPr/>
          <a:lstStyle/>
          <a:p>
            <a:fld id="{6A7BD299-4115-435C-9390-0BF281B3F2C8}" type="slidenum">
              <a:rPr lang="en-US" smtClean="0"/>
              <a:pPr/>
              <a:t>66</a:t>
            </a:fld>
            <a:endParaRPr lang="en-US" dirty="0"/>
          </a:p>
        </p:txBody>
      </p:sp>
    </p:spTree>
    <p:extLst>
      <p:ext uri="{BB962C8B-B14F-4D97-AF65-F5344CB8AC3E}">
        <p14:creationId xmlns:p14="http://schemas.microsoft.com/office/powerpoint/2010/main" val="21523678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dirty="0"/>
              <a:t>Useful to link columns or character strings to other columns</a:t>
            </a:r>
          </a:p>
          <a:p>
            <a:r>
              <a:rPr lang="en-US" dirty="0"/>
              <a:t>Columns are combined to make a single column using CONCAT:</a:t>
            </a:r>
            <a:endParaRPr lang="en-US" altLang="en-US" dirty="0">
              <a:latin typeface="Courier New" panose="02070309020205020404" pitchFamily="49" charset="0"/>
            </a:endParaRPr>
          </a:p>
          <a:p>
            <a:pPr marL="0" indent="0">
              <a:spcBef>
                <a:spcPct val="0"/>
              </a:spcBef>
              <a:buNone/>
            </a:pPr>
            <a:r>
              <a:rPr lang="en-US" altLang="en-US" dirty="0">
                <a:latin typeface="Courier New" panose="02070309020205020404" pitchFamily="49" charset="0"/>
              </a:rPr>
              <a:t>	SELECT CONCAT(</a:t>
            </a:r>
            <a:r>
              <a:rPr lang="en-US" altLang="en-US" dirty="0" err="1">
                <a:latin typeface="Courier New" panose="02070309020205020404" pitchFamily="49" charset="0"/>
              </a:rPr>
              <a:t>first_name,last_name</a:t>
            </a:r>
            <a:r>
              <a:rPr lang="en-US" altLang="en-US" dirty="0">
                <a:latin typeface="Courier New" panose="02070309020205020404" pitchFamily="49" charset="0"/>
              </a:rPr>
              <a:t>) AS </a:t>
            </a:r>
            <a:r>
              <a:rPr lang="en-US" altLang="en-US" dirty="0" err="1">
                <a:latin typeface="Courier New" panose="02070309020205020404" pitchFamily="49" charset="0"/>
              </a:rPr>
              <a:t>fullname</a:t>
            </a:r>
            <a:r>
              <a:rPr lang="en-US" altLang="en-US" dirty="0">
                <a:latin typeface="Courier New" panose="02070309020205020404" pitchFamily="49" charset="0"/>
              </a:rPr>
              <a:t>	FROM 	Employees;</a:t>
            </a:r>
            <a:endParaRPr lang="en-US" altLang="en-US" dirty="0">
              <a:solidFill>
                <a:srgbClr val="000000"/>
              </a:solidFill>
              <a:latin typeface="Courier New" panose="02070309020205020404" pitchFamily="49" charset="0"/>
            </a:endParaRPr>
          </a:p>
          <a:p>
            <a:endParaRPr lang="en-US" dirty="0"/>
          </a:p>
          <a:p>
            <a:r>
              <a:rPr lang="en-US" dirty="0"/>
              <a:t>With a space between names:</a:t>
            </a:r>
          </a:p>
          <a:p>
            <a:pPr marL="0" indent="0">
              <a:spcBef>
                <a:spcPct val="0"/>
              </a:spcBef>
              <a:buNone/>
            </a:pPr>
            <a:r>
              <a:rPr lang="en-US" altLang="en-US" dirty="0">
                <a:latin typeface="Courier New" panose="02070309020205020404" pitchFamily="49" charset="0"/>
              </a:rPr>
              <a:t>	SELECT CONCAT(</a:t>
            </a:r>
            <a:r>
              <a:rPr lang="en-US" altLang="en-US" dirty="0" err="1">
                <a:latin typeface="Courier New" panose="02070309020205020404" pitchFamily="49" charset="0"/>
              </a:rPr>
              <a:t>first_name</a:t>
            </a:r>
            <a:r>
              <a:rPr lang="en-US" altLang="en-US" dirty="0">
                <a:latin typeface="Courier New" panose="02070309020205020404" pitchFamily="49" charset="0"/>
              </a:rPr>
              <a:t>, ' ', </a:t>
            </a:r>
            <a:r>
              <a:rPr lang="en-US" altLang="en-US" dirty="0" err="1">
                <a:latin typeface="Courier New" panose="02070309020205020404" pitchFamily="49" charset="0"/>
              </a:rPr>
              <a:t>last_name</a:t>
            </a:r>
            <a:r>
              <a:rPr lang="en-US" altLang="en-US" dirty="0">
                <a:latin typeface="Courier New" panose="02070309020205020404" pitchFamily="49" charset="0"/>
              </a:rPr>
              <a:t>) AS </a:t>
            </a:r>
            <a:r>
              <a:rPr lang="en-US" altLang="en-US" dirty="0" err="1">
                <a:latin typeface="Courier New" panose="02070309020205020404" pitchFamily="49" charset="0"/>
              </a:rPr>
              <a:t>fullname</a:t>
            </a:r>
            <a:r>
              <a:rPr lang="en-US" altLang="en-US" dirty="0">
                <a:latin typeface="Courier New" panose="02070309020205020404" pitchFamily="49" charset="0"/>
              </a:rPr>
              <a:t>	FROM 	Employees;</a:t>
            </a:r>
            <a:endParaRPr lang="en-US" altLang="en-US" dirty="0">
              <a:solidFill>
                <a:srgbClr val="000000"/>
              </a:solidFill>
              <a:latin typeface="Courier New" panose="02070309020205020404" pitchFamily="49" charset="0"/>
            </a:endParaRPr>
          </a:p>
          <a:p>
            <a:endParaRPr lang="en-US" dirty="0"/>
          </a:p>
          <a:p>
            <a:r>
              <a:rPr lang="en-US" dirty="0"/>
              <a:t>It can be used to provide more meaning to the output:</a:t>
            </a:r>
          </a:p>
          <a:p>
            <a:pPr marL="0" indent="0">
              <a:spcBef>
                <a:spcPct val="0"/>
              </a:spcBef>
              <a:buNone/>
            </a:pPr>
            <a:r>
              <a:rPr lang="en-US" altLang="en-US" dirty="0">
                <a:latin typeface="Courier New" panose="02070309020205020404" pitchFamily="49" charset="0"/>
              </a:rPr>
              <a:t>	SELECT CONCAT(</a:t>
            </a:r>
            <a:r>
              <a:rPr lang="en-US" altLang="en-US" dirty="0" err="1">
                <a:latin typeface="Courier New" panose="02070309020205020404" pitchFamily="49" charset="0"/>
              </a:rPr>
              <a:t>first_name</a:t>
            </a:r>
            <a:r>
              <a:rPr lang="en-US" altLang="en-US" dirty="0">
                <a:latin typeface="Courier New" panose="02070309020205020404" pitchFamily="49" charset="0"/>
              </a:rPr>
              <a:t>,' works as ', </a:t>
            </a:r>
            <a:r>
              <a:rPr lang="en-US" altLang="en-US" dirty="0" err="1">
                <a:latin typeface="Courier New" panose="02070309020205020404" pitchFamily="49" charset="0"/>
              </a:rPr>
              <a:t>job_id</a:t>
            </a:r>
            <a:r>
              <a:rPr lang="en-US" altLang="en-US" dirty="0">
                <a:latin typeface="Courier New" panose="02070309020205020404" pitchFamily="49" charset="0"/>
              </a:rPr>
              <a:t>, ' in 	dept.', </a:t>
            </a:r>
            <a:r>
              <a:rPr lang="en-US" altLang="en-US" dirty="0" err="1">
                <a:latin typeface="Courier New" panose="02070309020205020404" pitchFamily="49" charset="0"/>
              </a:rPr>
              <a:t>department_id</a:t>
            </a:r>
            <a:r>
              <a:rPr lang="en-US" altLang="en-US" dirty="0">
                <a:latin typeface="Courier New" panose="02070309020205020404" pitchFamily="49" charset="0"/>
              </a:rPr>
              <a:t>)  AS </a:t>
            </a:r>
            <a:r>
              <a:rPr lang="en-US" altLang="en-US" dirty="0" err="1">
                <a:latin typeface="Courier New" panose="02070309020205020404" pitchFamily="49" charset="0"/>
              </a:rPr>
              <a:t>employee_desc</a:t>
            </a:r>
            <a:endParaRPr lang="en-US" altLang="en-US" dirty="0">
              <a:latin typeface="Courier New" panose="02070309020205020404" pitchFamily="49" charset="0"/>
            </a:endParaRPr>
          </a:p>
          <a:p>
            <a:pPr marL="0" indent="0">
              <a:spcBef>
                <a:spcPct val="0"/>
              </a:spcBef>
              <a:buNone/>
            </a:pPr>
            <a:r>
              <a:rPr lang="en-US" altLang="en-US" dirty="0">
                <a:latin typeface="Courier New" panose="02070309020205020404" pitchFamily="49" charset="0"/>
              </a:rPr>
              <a:t>	FROM 	Employees;</a:t>
            </a:r>
            <a:endParaRPr lang="en-US" altLang="en-US" dirty="0">
              <a:solidFill>
                <a:srgbClr val="000000"/>
              </a:solidFill>
              <a:latin typeface="Courier New" panose="02070309020205020404" pitchFamily="49" charset="0"/>
            </a:endParaRPr>
          </a:p>
          <a:p>
            <a:endParaRPr lang="en-US" dirty="0"/>
          </a:p>
        </p:txBody>
      </p:sp>
      <p:sp>
        <p:nvSpPr>
          <p:cNvPr id="3" name="Title 2"/>
          <p:cNvSpPr>
            <a:spLocks noGrp="1"/>
          </p:cNvSpPr>
          <p:nvPr>
            <p:ph type="title"/>
          </p:nvPr>
        </p:nvSpPr>
        <p:spPr/>
        <p:txBody>
          <a:bodyPr/>
          <a:lstStyle/>
          <a:p>
            <a:r>
              <a:rPr lang="en-US"/>
              <a:t>CONCATENATION OPERATOR </a:t>
            </a:r>
            <a:endParaRPr lang="en-US" dirty="0"/>
          </a:p>
        </p:txBody>
      </p:sp>
      <p:sp>
        <p:nvSpPr>
          <p:cNvPr id="4" name="Slide Number Placeholder 3">
            <a:extLst>
              <a:ext uri="{FF2B5EF4-FFF2-40B4-BE49-F238E27FC236}">
                <a16:creationId xmlns:a16="http://schemas.microsoft.com/office/drawing/2014/main" id="{60EC560B-C892-4E45-A674-F1FA1543405D}"/>
              </a:ext>
            </a:extLst>
          </p:cNvPr>
          <p:cNvSpPr>
            <a:spLocks noGrp="1"/>
          </p:cNvSpPr>
          <p:nvPr>
            <p:ph type="sldNum" sz="quarter" idx="4"/>
          </p:nvPr>
        </p:nvSpPr>
        <p:spPr/>
        <p:txBody>
          <a:bodyPr/>
          <a:lstStyle/>
          <a:p>
            <a:fld id="{6A7BD299-4115-435C-9390-0BF281B3F2C8}" type="slidenum">
              <a:rPr lang="en-US" smtClean="0"/>
              <a:pPr/>
              <a:t>67</a:t>
            </a:fld>
            <a:endParaRPr lang="en-US" dirty="0"/>
          </a:p>
        </p:txBody>
      </p:sp>
      <p:sp>
        <p:nvSpPr>
          <p:cNvPr id="5" name="Footer Placeholder 4">
            <a:extLst>
              <a:ext uri="{FF2B5EF4-FFF2-40B4-BE49-F238E27FC236}">
                <a16:creationId xmlns:a16="http://schemas.microsoft.com/office/drawing/2014/main" id="{29066C9B-83AE-DE40-95AC-05C0482C7B52}"/>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4591021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SELECT by default, displays all the rows in the table inclusive of duplicate rows</a:t>
            </a:r>
          </a:p>
          <a:p>
            <a:r>
              <a:rPr lang="en-US" dirty="0"/>
              <a:t>To eliminate duplicate rows in the result, include the DISTINCT keyword in SELECT</a:t>
            </a:r>
          </a:p>
          <a:p>
            <a:r>
              <a:rPr lang="en-US" dirty="0"/>
              <a:t>Get unique list of departments where employees are working:</a:t>
            </a:r>
          </a:p>
          <a:p>
            <a:pPr marL="0" indent="0">
              <a:spcBef>
                <a:spcPct val="0"/>
              </a:spcBef>
              <a:buNone/>
            </a:pPr>
            <a:r>
              <a:rPr lang="en-US" altLang="en-US" dirty="0">
                <a:latin typeface="Courier New" panose="02070309020205020404" pitchFamily="49" charset="0"/>
              </a:rPr>
              <a:t>	SELECT DISTINCT </a:t>
            </a:r>
            <a:r>
              <a:rPr lang="en-US" altLang="en-US" dirty="0" err="1">
                <a:latin typeface="Courier New" panose="02070309020205020404" pitchFamily="49" charset="0"/>
              </a:rPr>
              <a:t>department_id</a:t>
            </a:r>
            <a:endParaRPr lang="en-US" altLang="en-US" dirty="0">
              <a:latin typeface="Courier New" panose="02070309020205020404" pitchFamily="49" charset="0"/>
            </a:endParaRPr>
          </a:p>
          <a:p>
            <a:pPr marL="0" indent="0">
              <a:spcBef>
                <a:spcPct val="0"/>
              </a:spcBef>
              <a:buNone/>
            </a:pPr>
            <a:r>
              <a:rPr lang="en-US" altLang="en-US" dirty="0">
                <a:latin typeface="Courier New" panose="02070309020205020404" pitchFamily="49" charset="0"/>
              </a:rPr>
              <a:t>	FROM 	Employees;</a:t>
            </a:r>
            <a:endParaRPr lang="en-US" altLang="en-US" dirty="0">
              <a:solidFill>
                <a:srgbClr val="000000"/>
              </a:solidFill>
              <a:latin typeface="Courier New" panose="02070309020205020404" pitchFamily="49" charset="0"/>
            </a:endParaRPr>
          </a:p>
          <a:p>
            <a:endParaRPr lang="en-US" dirty="0"/>
          </a:p>
          <a:p>
            <a:r>
              <a:rPr lang="en-US" dirty="0"/>
              <a:t>Get unique list of departments and jobs:</a:t>
            </a:r>
          </a:p>
          <a:p>
            <a:pPr marL="0" indent="0">
              <a:spcBef>
                <a:spcPct val="0"/>
              </a:spcBef>
              <a:buNone/>
            </a:pPr>
            <a:r>
              <a:rPr lang="en-US" altLang="en-US" dirty="0">
                <a:latin typeface="Courier New" panose="02070309020205020404" pitchFamily="49" charset="0"/>
              </a:rPr>
              <a:t>	SELECT DISTINCT </a:t>
            </a:r>
            <a:r>
              <a:rPr lang="en-US" altLang="en-US" dirty="0" err="1">
                <a:latin typeface="Courier New" panose="02070309020205020404" pitchFamily="49" charset="0"/>
              </a:rPr>
              <a:t>department_id</a:t>
            </a:r>
            <a:r>
              <a:rPr lang="en-US" altLang="en-US" dirty="0">
                <a:latin typeface="Courier New" panose="02070309020205020404" pitchFamily="49" charset="0"/>
              </a:rPr>
              <a:t>, </a:t>
            </a:r>
            <a:r>
              <a:rPr lang="en-US" altLang="en-US" dirty="0" err="1">
                <a:latin typeface="Courier New" panose="02070309020205020404" pitchFamily="49" charset="0"/>
              </a:rPr>
              <a:t>job_id</a:t>
            </a:r>
            <a:endParaRPr lang="en-US" altLang="en-US" dirty="0">
              <a:latin typeface="Courier New" panose="02070309020205020404" pitchFamily="49" charset="0"/>
            </a:endParaRPr>
          </a:p>
          <a:p>
            <a:pPr marL="0" indent="0">
              <a:spcBef>
                <a:spcPct val="0"/>
              </a:spcBef>
              <a:buNone/>
            </a:pPr>
            <a:r>
              <a:rPr lang="en-US" altLang="en-US" dirty="0">
                <a:latin typeface="Courier New" panose="02070309020205020404" pitchFamily="49" charset="0"/>
              </a:rPr>
              <a:t>	FROM 	Employees;</a:t>
            </a:r>
            <a:endParaRPr lang="en-US" altLang="en-US" dirty="0">
              <a:solidFill>
                <a:srgbClr val="000000"/>
              </a:solidFill>
              <a:latin typeface="Courier New" panose="02070309020205020404" pitchFamily="49" charset="0"/>
            </a:endParaRPr>
          </a:p>
          <a:p>
            <a:endParaRPr lang="en-US" dirty="0"/>
          </a:p>
          <a:p>
            <a:r>
              <a:rPr lang="en-US" dirty="0"/>
              <a:t>Note that the above query might show duplicate department ids as there can be employees in it with more than one job id</a:t>
            </a:r>
          </a:p>
        </p:txBody>
      </p:sp>
      <p:sp>
        <p:nvSpPr>
          <p:cNvPr id="3" name="Title 2"/>
          <p:cNvSpPr>
            <a:spLocks noGrp="1"/>
          </p:cNvSpPr>
          <p:nvPr>
            <p:ph type="title"/>
          </p:nvPr>
        </p:nvSpPr>
        <p:spPr/>
        <p:txBody>
          <a:bodyPr/>
          <a:lstStyle/>
          <a:p>
            <a:r>
              <a:rPr lang="en-US"/>
              <a:t>ELIMINATING DUPLICATE ROWS </a:t>
            </a:r>
            <a:endParaRPr lang="en-US" dirty="0"/>
          </a:p>
        </p:txBody>
      </p:sp>
      <p:sp>
        <p:nvSpPr>
          <p:cNvPr id="5" name="Slide Number Placeholder 4">
            <a:extLst>
              <a:ext uri="{FF2B5EF4-FFF2-40B4-BE49-F238E27FC236}">
                <a16:creationId xmlns:a16="http://schemas.microsoft.com/office/drawing/2014/main" id="{4579F669-692E-FC48-8D14-96303691CE74}"/>
              </a:ext>
            </a:extLst>
          </p:cNvPr>
          <p:cNvSpPr>
            <a:spLocks noGrp="1"/>
          </p:cNvSpPr>
          <p:nvPr>
            <p:ph type="sldNum" sz="quarter" idx="4"/>
          </p:nvPr>
        </p:nvSpPr>
        <p:spPr/>
        <p:txBody>
          <a:bodyPr/>
          <a:lstStyle/>
          <a:p>
            <a:fld id="{6A7BD299-4115-435C-9390-0BF281B3F2C8}" type="slidenum">
              <a:rPr lang="en-US" smtClean="0"/>
              <a:pPr/>
              <a:t>68</a:t>
            </a:fld>
            <a:endParaRPr lang="en-US" dirty="0"/>
          </a:p>
        </p:txBody>
      </p:sp>
      <p:sp>
        <p:nvSpPr>
          <p:cNvPr id="4" name="Footer Placeholder 3">
            <a:extLst>
              <a:ext uri="{FF2B5EF4-FFF2-40B4-BE49-F238E27FC236}">
                <a16:creationId xmlns:a16="http://schemas.microsoft.com/office/drawing/2014/main" id="{9BF85E56-214C-6D4A-942D-7F86B920D21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86672923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Describe command on a table displays:</a:t>
            </a:r>
          </a:p>
          <a:p>
            <a:pPr lvl="1"/>
            <a:r>
              <a:rPr lang="en-US" dirty="0"/>
              <a:t>Names of the columns in the table </a:t>
            </a:r>
          </a:p>
          <a:p>
            <a:pPr lvl="1"/>
            <a:r>
              <a:rPr lang="en-US" dirty="0"/>
              <a:t>Whether a column is NOT NULL</a:t>
            </a:r>
          </a:p>
          <a:p>
            <a:pPr lvl="1"/>
            <a:r>
              <a:rPr lang="en-US" dirty="0"/>
              <a:t>Datatype of the column</a:t>
            </a:r>
          </a:p>
          <a:p>
            <a:pPr lvl="1"/>
            <a:r>
              <a:rPr lang="en-US" dirty="0"/>
              <a:t>Note that is is not an SQL statement though</a:t>
            </a:r>
          </a:p>
          <a:p>
            <a:r>
              <a:rPr lang="en-US" altLang="en-US" dirty="0">
                <a:solidFill>
                  <a:srgbClr val="000000"/>
                </a:solidFill>
                <a:latin typeface="Courier New" panose="02070309020205020404" pitchFamily="49" charset="0"/>
              </a:rPr>
              <a:t>DESCRIBE Employees;</a:t>
            </a:r>
          </a:p>
          <a:p>
            <a:endParaRPr lang="en-US" dirty="0"/>
          </a:p>
          <a:p>
            <a:endParaRPr lang="en-US" dirty="0"/>
          </a:p>
        </p:txBody>
      </p:sp>
      <p:sp>
        <p:nvSpPr>
          <p:cNvPr id="3" name="Title 2"/>
          <p:cNvSpPr>
            <a:spLocks noGrp="1"/>
          </p:cNvSpPr>
          <p:nvPr>
            <p:ph type="title"/>
          </p:nvPr>
        </p:nvSpPr>
        <p:spPr/>
        <p:txBody>
          <a:bodyPr/>
          <a:lstStyle/>
          <a:p>
            <a:r>
              <a:rPr lang="en-US"/>
              <a:t>DESCRIBE COMMAND </a:t>
            </a:r>
            <a:endParaRPr lang="en-US" dirty="0"/>
          </a:p>
        </p:txBody>
      </p:sp>
      <p:sp>
        <p:nvSpPr>
          <p:cNvPr id="4" name="Slide Number Placeholder 3">
            <a:extLst>
              <a:ext uri="{FF2B5EF4-FFF2-40B4-BE49-F238E27FC236}">
                <a16:creationId xmlns:a16="http://schemas.microsoft.com/office/drawing/2014/main" id="{951A8BAD-2DA6-8447-A13F-CA8EB650BBA8}"/>
              </a:ext>
            </a:extLst>
          </p:cNvPr>
          <p:cNvSpPr>
            <a:spLocks noGrp="1"/>
          </p:cNvSpPr>
          <p:nvPr>
            <p:ph type="sldNum" sz="quarter" idx="4"/>
          </p:nvPr>
        </p:nvSpPr>
        <p:spPr/>
        <p:txBody>
          <a:bodyPr/>
          <a:lstStyle/>
          <a:p>
            <a:fld id="{6A7BD299-4115-435C-9390-0BF281B3F2C8}" type="slidenum">
              <a:rPr lang="en-US" smtClean="0"/>
              <a:pPr/>
              <a:t>69</a:t>
            </a:fld>
            <a:endParaRPr lang="en-US" dirty="0"/>
          </a:p>
        </p:txBody>
      </p:sp>
      <p:sp>
        <p:nvSpPr>
          <p:cNvPr id="6" name="Footer Placeholder 5">
            <a:extLst>
              <a:ext uri="{FF2B5EF4-FFF2-40B4-BE49-F238E27FC236}">
                <a16:creationId xmlns:a16="http://schemas.microsoft.com/office/drawing/2014/main" id="{A8A563E4-CAAB-4E40-858E-260A585034A9}"/>
              </a:ext>
            </a:extLst>
          </p:cNvPr>
          <p:cNvSpPr>
            <a:spLocks noGrp="1"/>
          </p:cNvSpPr>
          <p:nvPr>
            <p:ph type="ftr" sz="quarter" idx="3"/>
          </p:nvPr>
        </p:nvSpPr>
        <p:spPr/>
        <p:txBody>
          <a:bodyPr/>
          <a:lstStyle/>
          <a:p>
            <a:r>
              <a:rPr lang="en-US"/>
              <a:t>DBMS</a:t>
            </a:r>
            <a:endParaRPr lang="en-US" dirty="0"/>
          </a:p>
        </p:txBody>
      </p:sp>
      <p:sp>
        <p:nvSpPr>
          <p:cNvPr id="7" name="Rectangle 6">
            <a:extLst>
              <a:ext uri="{FF2B5EF4-FFF2-40B4-BE49-F238E27FC236}">
                <a16:creationId xmlns:a16="http://schemas.microsoft.com/office/drawing/2014/main" id="{B678A0F3-144D-464C-8CE3-00A3AE74C7DC}"/>
              </a:ext>
            </a:extLst>
          </p:cNvPr>
          <p:cNvSpPr/>
          <p:nvPr/>
        </p:nvSpPr>
        <p:spPr>
          <a:xfrm>
            <a:off x="2286038" y="3534013"/>
            <a:ext cx="7428730" cy="3323987"/>
          </a:xfrm>
          <a:prstGeom prst="rect">
            <a:avLst/>
          </a:prstGeom>
        </p:spPr>
        <p:txBody>
          <a:bodyPr wrap="square">
            <a:spAutoFit/>
          </a:bodyPr>
          <a:lstStyle/>
          <a:p>
            <a:r>
              <a:rPr lang="en-IN" sz="1400" dirty="0">
                <a:solidFill>
                  <a:srgbClr val="000000"/>
                </a:solidFill>
                <a:latin typeface="PT Mono" panose="02060509020205020204" pitchFamily="49" charset="77"/>
              </a:rPr>
              <a:t>+----------------+------------------+------+-----+---------+-------+</a:t>
            </a:r>
          </a:p>
          <a:p>
            <a:r>
              <a:rPr lang="en-IN" sz="1400" dirty="0">
                <a:solidFill>
                  <a:srgbClr val="000000"/>
                </a:solidFill>
                <a:latin typeface="PT Mono" panose="02060509020205020204" pitchFamily="49" charset="77"/>
              </a:rPr>
              <a:t>| Field          | Type             | Null | Key | Default | Extra |</a:t>
            </a:r>
          </a:p>
          <a:p>
            <a:r>
              <a:rPr lang="en-IN" sz="1400" dirty="0">
                <a:solidFill>
                  <a:srgbClr val="000000"/>
                </a:solidFill>
                <a:latin typeface="PT Mono" panose="02060509020205020204" pitchFamily="49" charset="77"/>
              </a:rPr>
              <a:t>+----------------+------------------+------+-----+---------+-------+</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employee_id</a:t>
            </a:r>
            <a:r>
              <a:rPr lang="en-IN" sz="1400" dirty="0">
                <a:solidFill>
                  <a:srgbClr val="000000"/>
                </a:solidFill>
                <a:latin typeface="PT Mono" panose="02060509020205020204" pitchFamily="49" charset="77"/>
              </a:rPr>
              <a:t>    | </a:t>
            </a:r>
            <a:r>
              <a:rPr lang="en-IN" sz="1400" dirty="0" err="1">
                <a:solidFill>
                  <a:srgbClr val="000000"/>
                </a:solidFill>
                <a:latin typeface="PT Mono" panose="02060509020205020204" pitchFamily="49" charset="77"/>
              </a:rPr>
              <a:t>int</a:t>
            </a:r>
            <a:r>
              <a:rPr lang="en-IN" sz="1400" dirty="0">
                <a:solidFill>
                  <a:srgbClr val="000000"/>
                </a:solidFill>
                <a:latin typeface="PT Mono" panose="02060509020205020204" pitchFamily="49" charset="77"/>
              </a:rPr>
              <a:t>(11) unsigned | NO   | PRI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first_name</a:t>
            </a:r>
            <a:r>
              <a:rPr lang="en-IN" sz="1400" dirty="0">
                <a:solidFill>
                  <a:srgbClr val="000000"/>
                </a:solidFill>
                <a:latin typeface="PT Mono" panose="02060509020205020204" pitchFamily="49" charset="77"/>
              </a:rPr>
              <a:t>     | varchar(20)      | YES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last_name</a:t>
            </a:r>
            <a:r>
              <a:rPr lang="en-IN" sz="1400" dirty="0">
                <a:solidFill>
                  <a:srgbClr val="000000"/>
                </a:solidFill>
                <a:latin typeface="PT Mono" panose="02060509020205020204" pitchFamily="49" charset="77"/>
              </a:rPr>
              <a:t>      | varchar(25)      | NO   |     | NULL    |       |</a:t>
            </a:r>
          </a:p>
          <a:p>
            <a:r>
              <a:rPr lang="en-IN" sz="1400" dirty="0">
                <a:solidFill>
                  <a:srgbClr val="000000"/>
                </a:solidFill>
                <a:latin typeface="PT Mono" panose="02060509020205020204" pitchFamily="49" charset="77"/>
              </a:rPr>
              <a:t>| email          | varchar(25)      | NO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phone_number</a:t>
            </a:r>
            <a:r>
              <a:rPr lang="en-IN" sz="1400" dirty="0">
                <a:solidFill>
                  <a:srgbClr val="000000"/>
                </a:solidFill>
                <a:latin typeface="PT Mono" panose="02060509020205020204" pitchFamily="49" charset="77"/>
              </a:rPr>
              <a:t>   | varchar(20)      | YES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hire_date</a:t>
            </a:r>
            <a:r>
              <a:rPr lang="en-IN" sz="1400" dirty="0">
                <a:solidFill>
                  <a:srgbClr val="000000"/>
                </a:solidFill>
                <a:latin typeface="PT Mono" panose="02060509020205020204" pitchFamily="49" charset="77"/>
              </a:rPr>
              <a:t>      | date             | NO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job_id</a:t>
            </a:r>
            <a:r>
              <a:rPr lang="en-IN" sz="1400" dirty="0">
                <a:solidFill>
                  <a:srgbClr val="000000"/>
                </a:solidFill>
                <a:latin typeface="PT Mono" panose="02060509020205020204" pitchFamily="49" charset="77"/>
              </a:rPr>
              <a:t>         | varchar(10)      | NO   | MUL | NULL    |       |</a:t>
            </a:r>
          </a:p>
          <a:p>
            <a:r>
              <a:rPr lang="en-IN" sz="1400" dirty="0">
                <a:solidFill>
                  <a:srgbClr val="000000"/>
                </a:solidFill>
                <a:latin typeface="PT Mono" panose="02060509020205020204" pitchFamily="49" charset="77"/>
              </a:rPr>
              <a:t>| salary         | decimal(8,2)     | NO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commission_pct</a:t>
            </a:r>
            <a:r>
              <a:rPr lang="en-IN" sz="1400" dirty="0">
                <a:solidFill>
                  <a:srgbClr val="000000"/>
                </a:solidFill>
                <a:latin typeface="PT Mono" panose="02060509020205020204" pitchFamily="49" charset="77"/>
              </a:rPr>
              <a:t> | decimal(2,2)     | YES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manager_id</a:t>
            </a:r>
            <a:r>
              <a:rPr lang="en-IN" sz="1400" dirty="0">
                <a:solidFill>
                  <a:srgbClr val="000000"/>
                </a:solidFill>
                <a:latin typeface="PT Mono" panose="02060509020205020204" pitchFamily="49" charset="77"/>
              </a:rPr>
              <a:t>     | </a:t>
            </a:r>
            <a:r>
              <a:rPr lang="en-IN" sz="1400" dirty="0" err="1">
                <a:solidFill>
                  <a:srgbClr val="000000"/>
                </a:solidFill>
                <a:latin typeface="PT Mono" panose="02060509020205020204" pitchFamily="49" charset="77"/>
              </a:rPr>
              <a:t>int</a:t>
            </a:r>
            <a:r>
              <a:rPr lang="en-IN" sz="1400" dirty="0">
                <a:solidFill>
                  <a:srgbClr val="000000"/>
                </a:solidFill>
                <a:latin typeface="PT Mono" panose="02060509020205020204" pitchFamily="49" charset="77"/>
              </a:rPr>
              <a:t>(11) unsigned | YES  | MUL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department_id</a:t>
            </a:r>
            <a:r>
              <a:rPr lang="en-IN" sz="1400" dirty="0">
                <a:solidFill>
                  <a:srgbClr val="000000"/>
                </a:solidFill>
                <a:latin typeface="PT Mono" panose="02060509020205020204" pitchFamily="49" charset="77"/>
              </a:rPr>
              <a:t>  | </a:t>
            </a:r>
            <a:r>
              <a:rPr lang="en-IN" sz="1400" dirty="0" err="1">
                <a:solidFill>
                  <a:srgbClr val="000000"/>
                </a:solidFill>
                <a:latin typeface="PT Mono" panose="02060509020205020204" pitchFamily="49" charset="77"/>
              </a:rPr>
              <a:t>int</a:t>
            </a:r>
            <a:r>
              <a:rPr lang="en-IN" sz="1400" dirty="0">
                <a:solidFill>
                  <a:srgbClr val="000000"/>
                </a:solidFill>
                <a:latin typeface="PT Mono" panose="02060509020205020204" pitchFamily="49" charset="77"/>
              </a:rPr>
              <a:t>(11) unsigned | YES  | MUL | NULL    |       |</a:t>
            </a:r>
          </a:p>
          <a:p>
            <a:r>
              <a:rPr lang="en-IN" sz="1400" dirty="0">
                <a:solidFill>
                  <a:srgbClr val="000000"/>
                </a:solidFill>
                <a:latin typeface="PT Mono" panose="02060509020205020204" pitchFamily="49" charset="77"/>
              </a:rPr>
              <a:t>+----------------+------------------+------+-----+---------+-------+</a:t>
            </a:r>
            <a:endParaRPr lang="en-IN" sz="1400" dirty="0">
              <a:solidFill>
                <a:srgbClr val="000000"/>
              </a:solidFill>
              <a:effectLst/>
              <a:latin typeface="PT Mono" panose="02060509020205020204" pitchFamily="49" charset="77"/>
            </a:endParaRPr>
          </a:p>
        </p:txBody>
      </p:sp>
    </p:spTree>
    <p:extLst>
      <p:ext uri="{BB962C8B-B14F-4D97-AF65-F5344CB8AC3E}">
        <p14:creationId xmlns:p14="http://schemas.microsoft.com/office/powerpoint/2010/main" val="559700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latin typeface="Arial Narrow" panose="020B0604020202020204" pitchFamily="34" charset="0"/>
                <a:cs typeface="Arial Narrow" panose="020B0604020202020204" pitchFamily="34" charset="0"/>
              </a:rPr>
              <a:t>Consists of a collection of interrelated files and set of programs</a:t>
            </a:r>
          </a:p>
          <a:p>
            <a:r>
              <a:rPr lang="en-US" dirty="0">
                <a:latin typeface="Arial Narrow" panose="020B0604020202020204" pitchFamily="34" charset="0"/>
                <a:cs typeface="Arial Narrow" panose="020B0604020202020204" pitchFamily="34" charset="0"/>
              </a:rPr>
              <a:t>These set of programs allow users to access and modify the files</a:t>
            </a:r>
          </a:p>
          <a:p>
            <a:r>
              <a:rPr lang="en-US" dirty="0">
                <a:latin typeface="Arial Narrow" panose="020B0604020202020204" pitchFamily="34" charset="0"/>
                <a:cs typeface="Arial Narrow" panose="020B0604020202020204" pitchFamily="34" charset="0"/>
              </a:rPr>
              <a:t>Primary goal is to provide a convenient and efficient way to store, retrieve and modify information</a:t>
            </a:r>
          </a:p>
          <a:p>
            <a:r>
              <a:rPr lang="en-US" dirty="0">
                <a:latin typeface="Arial Narrow" panose="020B0604020202020204" pitchFamily="34" charset="0"/>
                <a:cs typeface="Arial Narrow" panose="020B0604020202020204" pitchFamily="34" charset="0"/>
              </a:rPr>
              <a:t>Layer of abstraction between the application programs and the file system</a:t>
            </a:r>
          </a:p>
        </p:txBody>
      </p:sp>
      <p:sp>
        <p:nvSpPr>
          <p:cNvPr id="4" name="Title 3"/>
          <p:cNvSpPr>
            <a:spLocks noGrp="1"/>
          </p:cNvSpPr>
          <p:nvPr>
            <p:ph type="title"/>
          </p:nvPr>
        </p:nvSpPr>
        <p:spPr/>
        <p:txBody>
          <a:bodyPr>
            <a:normAutofit fontScale="90000"/>
          </a:bodyPr>
          <a:lstStyle/>
          <a:p>
            <a:r>
              <a:rPr lang="en-US" dirty="0"/>
              <a:t>DATABASE MANAGEMENT SYSTEM</a:t>
            </a:r>
          </a:p>
        </p:txBody>
      </p:sp>
      <p:sp>
        <p:nvSpPr>
          <p:cNvPr id="7" name="Slide Number Placeholder 6">
            <a:extLst>
              <a:ext uri="{FF2B5EF4-FFF2-40B4-BE49-F238E27FC236}">
                <a16:creationId xmlns:a16="http://schemas.microsoft.com/office/drawing/2014/main" id="{4AE9367F-B257-D244-B4E2-9C1E8DE1F101}"/>
              </a:ext>
            </a:extLst>
          </p:cNvPr>
          <p:cNvSpPr>
            <a:spLocks noGrp="1"/>
          </p:cNvSpPr>
          <p:nvPr>
            <p:ph type="sldNum" sz="quarter" idx="4"/>
          </p:nvPr>
        </p:nvSpPr>
        <p:spPr/>
        <p:txBody>
          <a:bodyPr/>
          <a:lstStyle/>
          <a:p>
            <a:fld id="{6A7BD299-4115-435C-9390-0BF281B3F2C8}" type="slidenum">
              <a:rPr lang="en-US" smtClean="0"/>
              <a:pPr/>
              <a:t>7</a:t>
            </a:fld>
            <a:endParaRPr lang="en-US" dirty="0"/>
          </a:p>
        </p:txBody>
      </p:sp>
      <p:sp>
        <p:nvSpPr>
          <p:cNvPr id="2" name="Footer Placeholder 1">
            <a:extLst>
              <a:ext uri="{FF2B5EF4-FFF2-40B4-BE49-F238E27FC236}">
                <a16:creationId xmlns:a16="http://schemas.microsoft.com/office/drawing/2014/main" id="{4C1431DD-A5CD-CA42-AE8F-4F25B62C906C}"/>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268760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Examples:</a:t>
            </a:r>
          </a:p>
          <a:p>
            <a:pPr marL="0" indent="0">
              <a:spcBef>
                <a:spcPct val="0"/>
              </a:spcBef>
              <a:buNone/>
            </a:pPr>
            <a:r>
              <a:rPr lang="en-IN" altLang="en-US" dirty="0">
                <a:solidFill>
                  <a:srgbClr val="000000"/>
                </a:solidFill>
                <a:latin typeface="Courier New" panose="02070309020205020404" pitchFamily="49" charset="0"/>
              </a:rPr>
              <a:t>	SELECT 10+20;</a:t>
            </a:r>
            <a:r>
              <a:rPr lang="en-US" dirty="0"/>
              <a:t>… outputs 30. </a:t>
            </a:r>
          </a:p>
          <a:p>
            <a:pPr>
              <a:spcBef>
                <a:spcPct val="0"/>
              </a:spcBef>
            </a:pPr>
            <a:endParaRPr lang="en-US" dirty="0"/>
          </a:p>
          <a:p>
            <a:pPr>
              <a:spcBef>
                <a:spcPct val="0"/>
              </a:spcBef>
            </a:pPr>
            <a:r>
              <a:rPr lang="en-US" dirty="0"/>
              <a:t>Today's date:</a:t>
            </a:r>
          </a:p>
          <a:p>
            <a:pPr marL="0" indent="0">
              <a:spcBef>
                <a:spcPct val="0"/>
              </a:spcBef>
              <a:buNone/>
            </a:pPr>
            <a:r>
              <a:rPr lang="en-IN" altLang="en-US" dirty="0">
                <a:solidFill>
                  <a:srgbClr val="000000"/>
                </a:solidFill>
                <a:latin typeface="Courier New" panose="02070309020205020404" pitchFamily="49" charset="0"/>
              </a:rPr>
              <a:t>	SELECT </a:t>
            </a:r>
            <a:r>
              <a:rPr lang="en-US" altLang="en-US" dirty="0">
                <a:solidFill>
                  <a:srgbClr val="000000"/>
                </a:solidFill>
                <a:latin typeface="Courier New" panose="02070309020205020404" pitchFamily="49" charset="0"/>
              </a:rPr>
              <a:t>CURRENT_DATE();</a:t>
            </a:r>
            <a:r>
              <a:rPr lang="en-US" dirty="0"/>
              <a:t> </a:t>
            </a:r>
          </a:p>
          <a:p>
            <a:pPr>
              <a:spcBef>
                <a:spcPct val="0"/>
              </a:spcBef>
            </a:pPr>
            <a:endParaRPr lang="en-US" dirty="0"/>
          </a:p>
          <a:p>
            <a:pPr>
              <a:spcBef>
                <a:spcPct val="0"/>
              </a:spcBef>
            </a:pPr>
            <a:r>
              <a:rPr lang="en-US" dirty="0"/>
              <a:t>Current time:</a:t>
            </a:r>
          </a:p>
          <a:p>
            <a:pPr marL="0" indent="0">
              <a:spcBef>
                <a:spcPct val="0"/>
              </a:spcBef>
              <a:buNone/>
            </a:pPr>
            <a:r>
              <a:rPr lang="en-IN" altLang="en-US" dirty="0">
                <a:solidFill>
                  <a:srgbClr val="000000"/>
                </a:solidFill>
                <a:latin typeface="Courier New" panose="02070309020205020404" pitchFamily="49" charset="0"/>
              </a:rPr>
              <a:t>	SELECT </a:t>
            </a:r>
            <a:r>
              <a:rPr lang="en-US" altLang="en-US" dirty="0">
                <a:solidFill>
                  <a:srgbClr val="000000"/>
                </a:solidFill>
                <a:latin typeface="Courier New" panose="02070309020205020404" pitchFamily="49" charset="0"/>
              </a:rPr>
              <a:t>CURRENT_TIME();</a:t>
            </a:r>
            <a:r>
              <a:rPr lang="en-US" dirty="0"/>
              <a:t> </a:t>
            </a:r>
          </a:p>
          <a:p>
            <a:endParaRPr lang="en-US" dirty="0"/>
          </a:p>
          <a:p>
            <a:pPr>
              <a:spcBef>
                <a:spcPct val="0"/>
              </a:spcBef>
            </a:pPr>
            <a:r>
              <a:rPr lang="en-US" dirty="0"/>
              <a:t>Today's date &amp; time:</a:t>
            </a:r>
          </a:p>
          <a:p>
            <a:pPr marL="0" indent="0">
              <a:spcBef>
                <a:spcPct val="0"/>
              </a:spcBef>
              <a:buNone/>
            </a:pPr>
            <a:r>
              <a:rPr lang="en-IN" altLang="en-US" dirty="0">
                <a:solidFill>
                  <a:srgbClr val="000000"/>
                </a:solidFill>
                <a:latin typeface="Courier New" panose="02070309020205020404" pitchFamily="49" charset="0"/>
              </a:rPr>
              <a:t>	SELECT </a:t>
            </a:r>
            <a:r>
              <a:rPr lang="en-US" altLang="en-US" dirty="0">
                <a:solidFill>
                  <a:srgbClr val="000000"/>
                </a:solidFill>
                <a:latin typeface="Courier New" panose="02070309020205020404" pitchFamily="49" charset="0"/>
              </a:rPr>
              <a:t>NOW();</a:t>
            </a:r>
            <a:r>
              <a:rPr lang="en-US" dirty="0"/>
              <a:t> </a:t>
            </a:r>
          </a:p>
          <a:p>
            <a:endParaRPr lang="en-US" dirty="0"/>
          </a:p>
          <a:p>
            <a:pPr marL="0" indent="0">
              <a:buNone/>
            </a:pPr>
            <a:endParaRPr lang="en-US" dirty="0"/>
          </a:p>
        </p:txBody>
      </p:sp>
      <p:sp>
        <p:nvSpPr>
          <p:cNvPr id="3" name="Title 2"/>
          <p:cNvSpPr>
            <a:spLocks noGrp="1"/>
          </p:cNvSpPr>
          <p:nvPr>
            <p:ph type="title"/>
          </p:nvPr>
        </p:nvSpPr>
        <p:spPr/>
        <p:txBody>
          <a:bodyPr/>
          <a:lstStyle/>
          <a:p>
            <a:r>
              <a:rPr lang="en-US" dirty="0"/>
              <a:t>SELECTING IMMEDIATE DATA</a:t>
            </a:r>
          </a:p>
        </p:txBody>
      </p:sp>
      <p:sp>
        <p:nvSpPr>
          <p:cNvPr id="4" name="Slide Number Placeholder 3">
            <a:extLst>
              <a:ext uri="{FF2B5EF4-FFF2-40B4-BE49-F238E27FC236}">
                <a16:creationId xmlns:a16="http://schemas.microsoft.com/office/drawing/2014/main" id="{6782F89D-98ED-974A-8566-BB6DF6E59257}"/>
              </a:ext>
            </a:extLst>
          </p:cNvPr>
          <p:cNvSpPr>
            <a:spLocks noGrp="1"/>
          </p:cNvSpPr>
          <p:nvPr>
            <p:ph type="sldNum" sz="quarter" idx="4"/>
          </p:nvPr>
        </p:nvSpPr>
        <p:spPr/>
        <p:txBody>
          <a:bodyPr/>
          <a:lstStyle/>
          <a:p>
            <a:fld id="{6A7BD299-4115-435C-9390-0BF281B3F2C8}" type="slidenum">
              <a:rPr lang="en-US" smtClean="0"/>
              <a:pPr/>
              <a:t>70</a:t>
            </a:fld>
            <a:endParaRPr lang="en-US" dirty="0"/>
          </a:p>
        </p:txBody>
      </p:sp>
      <p:sp>
        <p:nvSpPr>
          <p:cNvPr id="5" name="Footer Placeholder 4">
            <a:extLst>
              <a:ext uri="{FF2B5EF4-FFF2-40B4-BE49-F238E27FC236}">
                <a16:creationId xmlns:a16="http://schemas.microsoft.com/office/drawing/2014/main" id="{8989BA12-AFB4-2B46-9202-B8C6922AD927}"/>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2899898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AE722F34-3F45-FA44-827D-6524419B3D9E}"/>
              </a:ext>
            </a:extLst>
          </p:cNvPr>
          <p:cNvSpPr>
            <a:spLocks noGrp="1"/>
          </p:cNvSpPr>
          <p:nvPr>
            <p:ph type="body" idx="1"/>
          </p:nvPr>
        </p:nvSpPr>
        <p:spPr/>
        <p:txBody>
          <a:bodyPr>
            <a:normAutofit lnSpcReduction="10000"/>
          </a:bodyPr>
          <a:lstStyle/>
          <a:p>
            <a:r>
              <a:rPr lang="en-US" dirty="0"/>
              <a:t>Restricting the </a:t>
            </a:r>
            <a:r>
              <a:rPr lang="en-US" dirty="0" err="1"/>
              <a:t>SELECTed</a:t>
            </a:r>
            <a:r>
              <a:rPr lang="en-US" dirty="0"/>
              <a:t> data</a:t>
            </a:r>
          </a:p>
        </p:txBody>
      </p:sp>
      <p:sp>
        <p:nvSpPr>
          <p:cNvPr id="2" name="Slide Number Placeholder 1">
            <a:extLst>
              <a:ext uri="{FF2B5EF4-FFF2-40B4-BE49-F238E27FC236}">
                <a16:creationId xmlns:a16="http://schemas.microsoft.com/office/drawing/2014/main" id="{AC61CA71-0E4F-AA42-8807-88343A0E5443}"/>
              </a:ext>
            </a:extLst>
          </p:cNvPr>
          <p:cNvSpPr>
            <a:spLocks noGrp="1"/>
          </p:cNvSpPr>
          <p:nvPr>
            <p:ph type="sldNum" sz="quarter" idx="4294967295"/>
          </p:nvPr>
        </p:nvSpPr>
        <p:spPr>
          <a:xfrm>
            <a:off x="10661650" y="6356350"/>
            <a:ext cx="1530350" cy="365125"/>
          </a:xfrm>
        </p:spPr>
        <p:txBody>
          <a:bodyPr/>
          <a:lstStyle/>
          <a:p>
            <a:fld id="{6A7BD299-4115-435C-9390-0BF281B3F2C8}" type="slidenum">
              <a:rPr lang="en-US" smtClean="0"/>
              <a:pPr/>
              <a:t>71</a:t>
            </a:fld>
            <a:endParaRPr lang="en-US" dirty="0"/>
          </a:p>
        </p:txBody>
      </p:sp>
    </p:spTree>
    <p:extLst>
      <p:ext uri="{BB962C8B-B14F-4D97-AF65-F5344CB8AC3E}">
        <p14:creationId xmlns:p14="http://schemas.microsoft.com/office/powerpoint/2010/main" val="217917105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Rows returned from SELECT can be restricted using a WHERE clause which follows the FROM clause</a:t>
            </a:r>
          </a:p>
          <a:p>
            <a:r>
              <a:rPr lang="en-US" dirty="0"/>
              <a:t>The WHERE clause contains a condition that must be satisfied (evaluated to true) to restrict the rows</a:t>
            </a:r>
          </a:p>
          <a:p>
            <a:pPr marL="0" indent="0">
              <a:spcBef>
                <a:spcPct val="0"/>
              </a:spcBef>
              <a:buNone/>
            </a:pPr>
            <a:r>
              <a:rPr lang="en-US" altLang="en-US" dirty="0">
                <a:solidFill>
                  <a:srgbClr val="000000"/>
                </a:solidFill>
                <a:latin typeface="Courier New" panose="02070309020205020404" pitchFamily="49" charset="0"/>
              </a:rPr>
              <a:t>	SELECT *|{[DISTINCT] </a:t>
            </a:r>
            <a:r>
              <a:rPr lang="en-US" altLang="en-US" i="1" dirty="0" err="1">
                <a:solidFill>
                  <a:srgbClr val="000000"/>
                </a:solidFill>
                <a:latin typeface="Courier New" panose="02070309020205020404" pitchFamily="49" charset="0"/>
              </a:rPr>
              <a:t>column|expression</a:t>
            </a:r>
            <a:r>
              <a:rPr lang="en-US" altLang="en-US" dirty="0">
                <a:solidFill>
                  <a:srgbClr val="000000"/>
                </a:solidFill>
                <a:latin typeface="Courier New" panose="02070309020205020404" pitchFamily="49" charset="0"/>
              </a:rPr>
              <a:t> [</a:t>
            </a:r>
            <a:r>
              <a:rPr lang="en-US" altLang="en-US" i="1" dirty="0">
                <a:solidFill>
                  <a:srgbClr val="000000"/>
                </a:solidFill>
                <a:latin typeface="Courier New" panose="02070309020205020404" pitchFamily="49" charset="0"/>
              </a:rPr>
              <a:t>alias</a:t>
            </a:r>
            <a:r>
              <a:rPr lang="en-US" altLang="en-US" dirty="0">
                <a:solidFill>
                  <a:srgbClr val="000000"/>
                </a:solidFill>
                <a:latin typeface="Courier New" panose="02070309020205020404" pitchFamily="49" charset="0"/>
              </a:rPr>
              <a:t>],...}</a:t>
            </a:r>
          </a:p>
          <a:p>
            <a:pPr marL="0" indent="0">
              <a:spcBef>
                <a:spcPct val="0"/>
              </a:spcBef>
              <a:buNone/>
            </a:pPr>
            <a:r>
              <a:rPr lang="en-US" altLang="en-US" dirty="0">
                <a:solidFill>
                  <a:srgbClr val="000000"/>
                </a:solidFill>
                <a:latin typeface="Courier New" panose="02070309020205020404" pitchFamily="49" charset="0"/>
              </a:rPr>
              <a:t>	FROM   </a:t>
            </a:r>
            <a:r>
              <a:rPr lang="en-US" altLang="en-US" i="1" dirty="0">
                <a:solidFill>
                  <a:srgbClr val="000000"/>
                </a:solidFill>
                <a:latin typeface="Courier New" panose="02070309020205020404" pitchFamily="49" charset="0"/>
              </a:rPr>
              <a:t>table</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[WHERE </a:t>
            </a:r>
            <a:r>
              <a:rPr lang="en-US" altLang="en-US" i="1" dirty="0">
                <a:solidFill>
                  <a:srgbClr val="000000"/>
                </a:solidFill>
                <a:latin typeface="Courier New" panose="02070309020205020404" pitchFamily="49" charset="0"/>
              </a:rPr>
              <a:t>logical expression(s)</a:t>
            </a:r>
            <a:r>
              <a:rPr lang="en-US" altLang="en-US" dirty="0">
                <a:solidFill>
                  <a:srgbClr val="000000"/>
                </a:solidFill>
                <a:latin typeface="Courier New" panose="02070309020205020404" pitchFamily="49" charset="0"/>
              </a:rPr>
              <a:t>];</a:t>
            </a:r>
          </a:p>
          <a:p>
            <a:r>
              <a:rPr lang="en-US" dirty="0"/>
              <a:t>Example:</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employee_id</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job_id</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department_id</a:t>
            </a:r>
            <a:r>
              <a:rPr lang="en-US" altLang="en-US" dirty="0">
                <a:solidFill>
                  <a:srgbClr val="000000"/>
                </a:solidFill>
                <a:latin typeface="Courier New" panose="02070309020205020404" pitchFamily="49" charset="0"/>
              </a:rPr>
              <a:t> = 90 ;</a:t>
            </a:r>
          </a:p>
          <a:p>
            <a:r>
              <a:rPr lang="en-US" dirty="0"/>
              <a:t>Displays details of employees working in department 90.</a:t>
            </a:r>
          </a:p>
        </p:txBody>
      </p:sp>
      <p:sp>
        <p:nvSpPr>
          <p:cNvPr id="3" name="Title 2"/>
          <p:cNvSpPr>
            <a:spLocks noGrp="1"/>
          </p:cNvSpPr>
          <p:nvPr>
            <p:ph type="title"/>
          </p:nvPr>
        </p:nvSpPr>
        <p:spPr/>
        <p:txBody>
          <a:bodyPr/>
          <a:lstStyle/>
          <a:p>
            <a:r>
              <a:rPr lang="en-US"/>
              <a:t>WHERE CLAUSE</a:t>
            </a:r>
            <a:br>
              <a:rPr lang="en-US"/>
            </a:br>
            <a:endParaRPr lang="en-US" dirty="0"/>
          </a:p>
        </p:txBody>
      </p:sp>
      <p:sp>
        <p:nvSpPr>
          <p:cNvPr id="4" name="Slide Number Placeholder 3">
            <a:extLst>
              <a:ext uri="{FF2B5EF4-FFF2-40B4-BE49-F238E27FC236}">
                <a16:creationId xmlns:a16="http://schemas.microsoft.com/office/drawing/2014/main" id="{B5B11291-4CD8-D146-B903-5537FD545C94}"/>
              </a:ext>
            </a:extLst>
          </p:cNvPr>
          <p:cNvSpPr>
            <a:spLocks noGrp="1"/>
          </p:cNvSpPr>
          <p:nvPr>
            <p:ph type="sldNum" sz="quarter" idx="4"/>
          </p:nvPr>
        </p:nvSpPr>
        <p:spPr/>
        <p:txBody>
          <a:bodyPr/>
          <a:lstStyle/>
          <a:p>
            <a:fld id="{6A7BD299-4115-435C-9390-0BF281B3F2C8}" type="slidenum">
              <a:rPr lang="en-US" smtClean="0"/>
              <a:pPr/>
              <a:t>72</a:t>
            </a:fld>
            <a:endParaRPr lang="en-US" dirty="0"/>
          </a:p>
        </p:txBody>
      </p:sp>
      <p:sp>
        <p:nvSpPr>
          <p:cNvPr id="5" name="Footer Placeholder 4">
            <a:extLst>
              <a:ext uri="{FF2B5EF4-FFF2-40B4-BE49-F238E27FC236}">
                <a16:creationId xmlns:a16="http://schemas.microsoft.com/office/drawing/2014/main" id="{FECA94F6-8186-9145-84C1-CE5FA9EBE6BF}"/>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56310820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Specifies the condition which needs to be evaluated</a:t>
            </a:r>
          </a:p>
          <a:p>
            <a:r>
              <a:rPr lang="en-US" dirty="0"/>
              <a:t>Character and date values need to be enclosed within single-quotes</a:t>
            </a:r>
          </a:p>
          <a:p>
            <a:pPr marL="0" indent="0">
              <a:buNone/>
            </a:pPr>
            <a:r>
              <a:rPr lang="en-IN" altLang="en-US" dirty="0">
                <a:latin typeface="Courier New" panose="02070309020205020404" pitchFamily="49" charset="0"/>
                <a:cs typeface="Courier New" panose="02070309020205020404" pitchFamily="49" charset="0"/>
              </a:rPr>
              <a:t>	SELECT </a:t>
            </a:r>
            <a:r>
              <a:rPr lang="en-IN" altLang="en-US" dirty="0" err="1">
                <a:latin typeface="Courier New" panose="02070309020205020404" pitchFamily="49" charset="0"/>
                <a:cs typeface="Courier New" panose="02070309020205020404" pitchFamily="49" charset="0"/>
              </a:rPr>
              <a:t>last_name</a:t>
            </a:r>
            <a:r>
              <a:rPr lang="en-IN" altLang="en-US" dirty="0">
                <a:latin typeface="Courier New" panose="02070309020205020404" pitchFamily="49" charset="0"/>
                <a:cs typeface="Courier New" panose="02070309020205020404" pitchFamily="49" charset="0"/>
              </a:rPr>
              <a:t>, </a:t>
            </a:r>
            <a:r>
              <a:rPr lang="en-IN" altLang="en-US" dirty="0" err="1">
                <a:latin typeface="Courier New" panose="02070309020205020404" pitchFamily="49" charset="0"/>
                <a:cs typeface="Courier New" panose="02070309020205020404" pitchFamily="49" charset="0"/>
              </a:rPr>
              <a:t>hire_date</a:t>
            </a:r>
            <a:r>
              <a:rPr lang="en-IN" altLang="en-US" dirty="0">
                <a:latin typeface="Courier New" panose="02070309020205020404" pitchFamily="49" charset="0"/>
                <a:cs typeface="Courier New" panose="02070309020205020404" pitchFamily="49" charset="0"/>
              </a:rPr>
              <a:t>, salary</a:t>
            </a:r>
          </a:p>
          <a:p>
            <a:pPr marL="0" indent="0">
              <a:buNone/>
            </a:pPr>
            <a:r>
              <a:rPr lang="en-IN" altLang="en-US" dirty="0">
                <a:latin typeface="Courier New" panose="02070309020205020404" pitchFamily="49" charset="0"/>
                <a:cs typeface="Courier New" panose="02070309020205020404" pitchFamily="49" charset="0"/>
              </a:rPr>
              <a:t>	FROM  Employees</a:t>
            </a:r>
          </a:p>
          <a:p>
            <a:pPr marL="0" indent="0">
              <a:buNone/>
            </a:pPr>
            <a:r>
              <a:rPr lang="en-IN" altLang="en-US" dirty="0">
                <a:latin typeface="Courier New" panose="02070309020205020404" pitchFamily="49" charset="0"/>
                <a:cs typeface="Courier New" panose="02070309020205020404" pitchFamily="49" charset="0"/>
              </a:rPr>
              <a:t>	WHERE </a:t>
            </a:r>
            <a:r>
              <a:rPr lang="en-IN" altLang="en-US" dirty="0" err="1">
                <a:latin typeface="Courier New" panose="02070309020205020404" pitchFamily="49" charset="0"/>
                <a:cs typeface="Courier New" panose="02070309020205020404" pitchFamily="49" charset="0"/>
              </a:rPr>
              <a:t>hire_date</a:t>
            </a:r>
            <a:r>
              <a:rPr lang="en-IN" altLang="en-US" dirty="0">
                <a:latin typeface="Courier New" panose="02070309020205020404" pitchFamily="49" charset="0"/>
                <a:cs typeface="Courier New" panose="02070309020205020404" pitchFamily="49" charset="0"/>
              </a:rPr>
              <a:t> &gt; '2000-01-01';</a:t>
            </a:r>
          </a:p>
          <a:p>
            <a:pPr marL="0" indent="0">
              <a:buNone/>
            </a:pPr>
            <a:endParaRPr lang="en-US" dirty="0"/>
          </a:p>
          <a:p>
            <a:pPr marL="0" indent="0">
              <a:buNone/>
            </a:pPr>
            <a:r>
              <a:rPr lang="en-IN" altLang="en-US" dirty="0">
                <a:latin typeface="Courier New" panose="02070309020205020404" pitchFamily="49" charset="0"/>
                <a:cs typeface="Courier New" panose="02070309020205020404" pitchFamily="49" charset="0"/>
              </a:rPr>
              <a:t>	SELECT </a:t>
            </a:r>
            <a:r>
              <a:rPr lang="en-IN" altLang="en-US" dirty="0" err="1">
                <a:latin typeface="Courier New" panose="02070309020205020404" pitchFamily="49" charset="0"/>
                <a:cs typeface="Courier New" panose="02070309020205020404" pitchFamily="49" charset="0"/>
              </a:rPr>
              <a:t>last_name</a:t>
            </a:r>
            <a:r>
              <a:rPr lang="en-IN" altLang="en-US" dirty="0">
                <a:latin typeface="Courier New" panose="02070309020205020404" pitchFamily="49" charset="0"/>
                <a:cs typeface="Courier New" panose="02070309020205020404" pitchFamily="49" charset="0"/>
              </a:rPr>
              <a:t>, salary * 12 AS </a:t>
            </a:r>
            <a:r>
              <a:rPr lang="en-IN" altLang="en-US" dirty="0" err="1">
                <a:latin typeface="Courier New" panose="02070309020205020404" pitchFamily="49" charset="0"/>
                <a:cs typeface="Courier New" panose="02070309020205020404" pitchFamily="49" charset="0"/>
              </a:rPr>
              <a:t>annual_sal</a:t>
            </a:r>
            <a:endParaRPr lang="en-IN" altLang="en-US" dirty="0">
              <a:latin typeface="Courier New" panose="02070309020205020404" pitchFamily="49" charset="0"/>
              <a:cs typeface="Courier New" panose="02070309020205020404" pitchFamily="49" charset="0"/>
            </a:endParaRPr>
          </a:p>
          <a:p>
            <a:pPr marL="0" indent="0">
              <a:buNone/>
            </a:pPr>
            <a:r>
              <a:rPr lang="en-IN" altLang="en-US" dirty="0">
                <a:latin typeface="Courier New" panose="02070309020205020404" pitchFamily="49" charset="0"/>
                <a:cs typeface="Courier New" panose="02070309020205020404" pitchFamily="49" charset="0"/>
              </a:rPr>
              <a:t>	FROM  Employees</a:t>
            </a:r>
          </a:p>
          <a:p>
            <a:pPr marL="0" indent="0">
              <a:buNone/>
            </a:pPr>
            <a:r>
              <a:rPr lang="en-IN" altLang="en-US" dirty="0">
                <a:latin typeface="Courier New" panose="02070309020205020404" pitchFamily="49" charset="0"/>
                <a:cs typeface="Courier New" panose="02070309020205020404" pitchFamily="49" charset="0"/>
              </a:rPr>
              <a:t>	WHERE </a:t>
            </a:r>
            <a:r>
              <a:rPr lang="en-IN" altLang="en-US" dirty="0" err="1">
                <a:latin typeface="Courier New" panose="02070309020205020404" pitchFamily="49" charset="0"/>
                <a:cs typeface="Courier New" panose="02070309020205020404" pitchFamily="49" charset="0"/>
              </a:rPr>
              <a:t>last_name</a:t>
            </a:r>
            <a:r>
              <a:rPr lang="en-IN" altLang="en-US" dirty="0">
                <a:latin typeface="Courier New" panose="02070309020205020404" pitchFamily="49" charset="0"/>
                <a:cs typeface="Courier New" panose="02070309020205020404" pitchFamily="49" charset="0"/>
              </a:rPr>
              <a:t> = 'Livingston';</a:t>
            </a:r>
            <a:endParaRPr lang="en-US" dirty="0"/>
          </a:p>
          <a:p>
            <a:r>
              <a:rPr lang="en-US" dirty="0"/>
              <a:t>Note that the string enclosed within single-quote is case sensitive</a:t>
            </a:r>
          </a:p>
          <a:p>
            <a:endParaRPr lang="en-US" dirty="0"/>
          </a:p>
          <a:p>
            <a:endParaRPr lang="en-US" dirty="0"/>
          </a:p>
        </p:txBody>
      </p:sp>
      <p:sp>
        <p:nvSpPr>
          <p:cNvPr id="3" name="Title 2"/>
          <p:cNvSpPr>
            <a:spLocks noGrp="1"/>
          </p:cNvSpPr>
          <p:nvPr>
            <p:ph type="title"/>
          </p:nvPr>
        </p:nvSpPr>
        <p:spPr/>
        <p:txBody>
          <a:bodyPr/>
          <a:lstStyle/>
          <a:p>
            <a:r>
              <a:rPr lang="en-US"/>
              <a:t>WHERE CLAUSE</a:t>
            </a:r>
            <a:br>
              <a:rPr lang="en-US"/>
            </a:br>
            <a:endParaRPr lang="en-US" dirty="0"/>
          </a:p>
        </p:txBody>
      </p:sp>
      <p:sp>
        <p:nvSpPr>
          <p:cNvPr id="4" name="Footer Placeholder 3">
            <a:extLst>
              <a:ext uri="{FF2B5EF4-FFF2-40B4-BE49-F238E27FC236}">
                <a16:creationId xmlns:a16="http://schemas.microsoft.com/office/drawing/2014/main" id="{A5045AAA-1846-ED4C-AAEC-289C3ECA8E13}"/>
              </a:ext>
            </a:extLst>
          </p:cNvPr>
          <p:cNvSpPr>
            <a:spLocks noGrp="1"/>
          </p:cNvSpPr>
          <p:nvPr>
            <p:ph type="ftr" sz="quarter" idx="3"/>
          </p:nvPr>
        </p:nvSpPr>
        <p:spPr/>
        <p:txBody>
          <a:bodyPr/>
          <a:lstStyle/>
          <a:p>
            <a:r>
              <a:rPr lang="en-US"/>
              <a:t>DBMS</a:t>
            </a:r>
            <a:endParaRPr lang="en-US" dirty="0"/>
          </a:p>
        </p:txBody>
      </p:sp>
      <p:sp>
        <p:nvSpPr>
          <p:cNvPr id="5" name="Slide Number Placeholder 4">
            <a:extLst>
              <a:ext uri="{FF2B5EF4-FFF2-40B4-BE49-F238E27FC236}">
                <a16:creationId xmlns:a16="http://schemas.microsoft.com/office/drawing/2014/main" id="{E01C2B3D-9EB9-6448-99E3-BD68F6ED65E3}"/>
              </a:ext>
            </a:extLst>
          </p:cNvPr>
          <p:cNvSpPr>
            <a:spLocks noGrp="1"/>
          </p:cNvSpPr>
          <p:nvPr>
            <p:ph type="sldNum" sz="quarter" idx="4"/>
          </p:nvPr>
        </p:nvSpPr>
        <p:spPr/>
        <p:txBody>
          <a:bodyPr/>
          <a:lstStyle/>
          <a:p>
            <a:fld id="{6A7BD299-4115-435C-9390-0BF281B3F2C8}" type="slidenum">
              <a:rPr lang="en-US" smtClean="0"/>
              <a:pPr/>
              <a:t>73</a:t>
            </a:fld>
            <a:endParaRPr lang="en-US" dirty="0"/>
          </a:p>
        </p:txBody>
      </p:sp>
    </p:spTree>
    <p:extLst>
      <p:ext uri="{BB962C8B-B14F-4D97-AF65-F5344CB8AC3E}">
        <p14:creationId xmlns:p14="http://schemas.microsoft.com/office/powerpoint/2010/main" val="336447542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A column alias cannot be used in the conditions</a:t>
            </a:r>
          </a:p>
          <a:p>
            <a:r>
              <a:rPr lang="en-US" dirty="0"/>
              <a:t>Example:</a:t>
            </a:r>
          </a:p>
          <a:p>
            <a:pPr marL="0" indent="0">
              <a:buNone/>
            </a:pPr>
            <a:r>
              <a:rPr lang="en-IN" altLang="en-US" dirty="0">
                <a:latin typeface="Courier New" panose="02070309020205020404" pitchFamily="49" charset="0"/>
                <a:cs typeface="Courier New" panose="02070309020205020404" pitchFamily="49" charset="0"/>
              </a:rPr>
              <a:t>	SELECT </a:t>
            </a:r>
            <a:r>
              <a:rPr lang="en-IN" altLang="en-US" dirty="0" err="1">
                <a:latin typeface="Courier New" panose="02070309020205020404" pitchFamily="49" charset="0"/>
                <a:cs typeface="Courier New" panose="02070309020205020404" pitchFamily="49" charset="0"/>
              </a:rPr>
              <a:t>last_name</a:t>
            </a:r>
            <a:r>
              <a:rPr lang="en-IN" altLang="en-US" dirty="0">
                <a:latin typeface="Courier New" panose="02070309020205020404" pitchFamily="49" charset="0"/>
                <a:cs typeface="Courier New" panose="02070309020205020404" pitchFamily="49" charset="0"/>
              </a:rPr>
              <a:t>, salary * 12 AS </a:t>
            </a:r>
            <a:r>
              <a:rPr lang="en-IN" altLang="en-US" dirty="0" err="1">
                <a:latin typeface="Courier New" panose="02070309020205020404" pitchFamily="49" charset="0"/>
                <a:cs typeface="Courier New" panose="02070309020205020404" pitchFamily="49" charset="0"/>
              </a:rPr>
              <a:t>annual_sal</a:t>
            </a:r>
            <a:endParaRPr lang="en-IN" altLang="en-US" dirty="0">
              <a:latin typeface="Courier New" panose="02070309020205020404" pitchFamily="49" charset="0"/>
              <a:cs typeface="Courier New" panose="02070309020205020404" pitchFamily="49" charset="0"/>
            </a:endParaRPr>
          </a:p>
          <a:p>
            <a:pPr marL="0" indent="0">
              <a:buNone/>
            </a:pPr>
            <a:r>
              <a:rPr lang="en-IN" altLang="en-US" dirty="0">
                <a:latin typeface="Courier New" panose="02070309020205020404" pitchFamily="49" charset="0"/>
                <a:cs typeface="Courier New" panose="02070309020205020404" pitchFamily="49" charset="0"/>
              </a:rPr>
              <a:t>	FROM  Employees</a:t>
            </a:r>
          </a:p>
          <a:p>
            <a:pPr marL="0" indent="0">
              <a:buNone/>
            </a:pPr>
            <a:r>
              <a:rPr lang="en-IN" altLang="en-US" dirty="0">
                <a:latin typeface="Courier New" panose="02070309020205020404" pitchFamily="49" charset="0"/>
                <a:cs typeface="Courier New" panose="02070309020205020404" pitchFamily="49" charset="0"/>
              </a:rPr>
              <a:t>	WHERE </a:t>
            </a:r>
            <a:r>
              <a:rPr lang="en-IN" altLang="en-US" dirty="0" err="1">
                <a:solidFill>
                  <a:srgbClr val="FF0000"/>
                </a:solidFill>
                <a:latin typeface="Courier New" panose="02070309020205020404" pitchFamily="49" charset="0"/>
                <a:cs typeface="Courier New" panose="02070309020205020404" pitchFamily="49" charset="0"/>
              </a:rPr>
              <a:t>annual_sal</a:t>
            </a:r>
            <a:r>
              <a:rPr lang="en-IN" altLang="en-US" dirty="0">
                <a:solidFill>
                  <a:srgbClr val="FF0000"/>
                </a:solidFill>
                <a:latin typeface="Courier New" panose="02070309020205020404" pitchFamily="49" charset="0"/>
                <a:cs typeface="Courier New" panose="02070309020205020404" pitchFamily="49" charset="0"/>
              </a:rPr>
              <a:t> &gt; 10000;	 -- Error</a:t>
            </a:r>
          </a:p>
          <a:p>
            <a:endParaRPr lang="en-US" dirty="0"/>
          </a:p>
          <a:p>
            <a:r>
              <a:rPr lang="en-US" dirty="0"/>
              <a:t>Because aliasing of columns is done at the end, after applying WHERE conditions</a:t>
            </a:r>
          </a:p>
          <a:p>
            <a:r>
              <a:rPr lang="en-US" dirty="0"/>
              <a:t>Hence the above query should be written as:</a:t>
            </a:r>
          </a:p>
          <a:p>
            <a:pPr marL="0" indent="0">
              <a:buNone/>
            </a:pPr>
            <a:r>
              <a:rPr lang="en-IN" altLang="en-US" dirty="0">
                <a:latin typeface="Courier New" panose="02070309020205020404" pitchFamily="49" charset="0"/>
                <a:cs typeface="Courier New" panose="02070309020205020404" pitchFamily="49" charset="0"/>
              </a:rPr>
              <a:t>	SELECT </a:t>
            </a:r>
            <a:r>
              <a:rPr lang="en-IN" altLang="en-US" dirty="0" err="1">
                <a:latin typeface="Courier New" panose="02070309020205020404" pitchFamily="49" charset="0"/>
                <a:cs typeface="Courier New" panose="02070309020205020404" pitchFamily="49" charset="0"/>
              </a:rPr>
              <a:t>last_name</a:t>
            </a:r>
            <a:r>
              <a:rPr lang="en-IN" altLang="en-US" dirty="0">
                <a:latin typeface="Courier New" panose="02070309020205020404" pitchFamily="49" charset="0"/>
                <a:cs typeface="Courier New" panose="02070309020205020404" pitchFamily="49" charset="0"/>
              </a:rPr>
              <a:t>, salary * 12 AS </a:t>
            </a:r>
            <a:r>
              <a:rPr lang="en-IN" altLang="en-US" dirty="0" err="1">
                <a:latin typeface="Courier New" panose="02070309020205020404" pitchFamily="49" charset="0"/>
                <a:cs typeface="Courier New" panose="02070309020205020404" pitchFamily="49" charset="0"/>
              </a:rPr>
              <a:t>annual_sal</a:t>
            </a:r>
            <a:endParaRPr lang="en-IN" altLang="en-US" dirty="0">
              <a:latin typeface="Courier New" panose="02070309020205020404" pitchFamily="49" charset="0"/>
              <a:cs typeface="Courier New" panose="02070309020205020404" pitchFamily="49" charset="0"/>
            </a:endParaRPr>
          </a:p>
          <a:p>
            <a:pPr marL="0" indent="0">
              <a:buNone/>
            </a:pPr>
            <a:r>
              <a:rPr lang="en-IN" altLang="en-US" dirty="0">
                <a:latin typeface="Courier New" panose="02070309020205020404" pitchFamily="49" charset="0"/>
                <a:cs typeface="Courier New" panose="02070309020205020404" pitchFamily="49" charset="0"/>
              </a:rPr>
              <a:t>	FROM  Employees</a:t>
            </a:r>
          </a:p>
          <a:p>
            <a:pPr marL="0" indent="0">
              <a:buNone/>
            </a:pPr>
            <a:r>
              <a:rPr lang="en-IN" altLang="en-US" dirty="0">
                <a:latin typeface="Courier New" panose="02070309020205020404" pitchFamily="49" charset="0"/>
                <a:cs typeface="Courier New" panose="02070309020205020404" pitchFamily="49" charset="0"/>
              </a:rPr>
              <a:t>	WHERE </a:t>
            </a:r>
            <a:r>
              <a:rPr lang="en-IN" altLang="en-US" dirty="0">
                <a:solidFill>
                  <a:srgbClr val="7030A0"/>
                </a:solidFill>
                <a:latin typeface="Courier New" panose="02070309020205020404" pitchFamily="49" charset="0"/>
                <a:cs typeface="Courier New" panose="02070309020205020404" pitchFamily="49" charset="0"/>
              </a:rPr>
              <a:t>salary * 12 &gt; 150000;</a:t>
            </a:r>
            <a:endParaRPr lang="en-US" dirty="0">
              <a:solidFill>
                <a:srgbClr val="7030A0"/>
              </a:solidFill>
            </a:endParaRPr>
          </a:p>
          <a:p>
            <a:endParaRPr lang="en-US" dirty="0"/>
          </a:p>
          <a:p>
            <a:endParaRPr lang="en-US" dirty="0"/>
          </a:p>
          <a:p>
            <a:endParaRPr lang="en-US" dirty="0"/>
          </a:p>
        </p:txBody>
      </p:sp>
      <p:sp>
        <p:nvSpPr>
          <p:cNvPr id="3" name="Title 2"/>
          <p:cNvSpPr>
            <a:spLocks noGrp="1"/>
          </p:cNvSpPr>
          <p:nvPr>
            <p:ph type="title"/>
          </p:nvPr>
        </p:nvSpPr>
        <p:spPr/>
        <p:txBody>
          <a:bodyPr/>
          <a:lstStyle/>
          <a:p>
            <a:r>
              <a:rPr lang="en-US"/>
              <a:t>WHERE CLAUSE</a:t>
            </a:r>
            <a:br>
              <a:rPr lang="en-US"/>
            </a:br>
            <a:endParaRPr lang="en-US" dirty="0"/>
          </a:p>
        </p:txBody>
      </p:sp>
      <p:sp>
        <p:nvSpPr>
          <p:cNvPr id="4" name="Footer Placeholder 3">
            <a:extLst>
              <a:ext uri="{FF2B5EF4-FFF2-40B4-BE49-F238E27FC236}">
                <a16:creationId xmlns:a16="http://schemas.microsoft.com/office/drawing/2014/main" id="{44F96F08-BB9D-904F-8E03-3982C0DC81D7}"/>
              </a:ext>
            </a:extLst>
          </p:cNvPr>
          <p:cNvSpPr>
            <a:spLocks noGrp="1"/>
          </p:cNvSpPr>
          <p:nvPr>
            <p:ph type="ftr" sz="quarter" idx="3"/>
          </p:nvPr>
        </p:nvSpPr>
        <p:spPr/>
        <p:txBody>
          <a:bodyPr/>
          <a:lstStyle/>
          <a:p>
            <a:r>
              <a:rPr lang="en-US"/>
              <a:t>DBMS</a:t>
            </a:r>
            <a:endParaRPr lang="en-US" dirty="0"/>
          </a:p>
        </p:txBody>
      </p:sp>
      <p:sp>
        <p:nvSpPr>
          <p:cNvPr id="5" name="Slide Number Placeholder 4">
            <a:extLst>
              <a:ext uri="{FF2B5EF4-FFF2-40B4-BE49-F238E27FC236}">
                <a16:creationId xmlns:a16="http://schemas.microsoft.com/office/drawing/2014/main" id="{1CBBFF25-0B52-C54E-B430-726EEC4D4E2C}"/>
              </a:ext>
            </a:extLst>
          </p:cNvPr>
          <p:cNvSpPr>
            <a:spLocks noGrp="1"/>
          </p:cNvSpPr>
          <p:nvPr>
            <p:ph type="sldNum" sz="quarter" idx="4"/>
          </p:nvPr>
        </p:nvSpPr>
        <p:spPr/>
        <p:txBody>
          <a:bodyPr/>
          <a:lstStyle/>
          <a:p>
            <a:fld id="{6A7BD299-4115-435C-9390-0BF281B3F2C8}" type="slidenum">
              <a:rPr lang="en-US" smtClean="0"/>
              <a:pPr/>
              <a:t>74</a:t>
            </a:fld>
            <a:endParaRPr lang="en-US" dirty="0"/>
          </a:p>
        </p:txBody>
      </p:sp>
    </p:spTree>
    <p:extLst>
      <p:ext uri="{BB962C8B-B14F-4D97-AF65-F5344CB8AC3E}">
        <p14:creationId xmlns:p14="http://schemas.microsoft.com/office/powerpoint/2010/main" val="150151948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Query: Retrieve last name and salary of all employees who have salary greater than 50,000, working in department 90.</a:t>
            </a:r>
          </a:p>
          <a:p>
            <a:r>
              <a:rPr lang="en-US" dirty="0"/>
              <a:t>To retrieve the requested data:</a:t>
            </a:r>
          </a:p>
          <a:p>
            <a:pPr lvl="1"/>
            <a:r>
              <a:rPr lang="en-US" dirty="0"/>
              <a:t>Restrict the data using the conditions: salary &gt; 50,000 AND </a:t>
            </a:r>
            <a:r>
              <a:rPr lang="en-US" dirty="0" err="1"/>
              <a:t>department_id</a:t>
            </a:r>
            <a:r>
              <a:rPr lang="en-US" dirty="0"/>
              <a:t> = 90</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salary</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salary &gt; 10000</a:t>
            </a:r>
          </a:p>
          <a:p>
            <a:pPr marL="0" indent="0">
              <a:spcBef>
                <a:spcPct val="0"/>
              </a:spcBef>
              <a:buNone/>
            </a:pPr>
            <a:r>
              <a:rPr lang="en-US" altLang="en-US" dirty="0">
                <a:solidFill>
                  <a:srgbClr val="000000"/>
                </a:solidFill>
                <a:latin typeface="Courier New" panose="02070309020205020404" pitchFamily="49" charset="0"/>
              </a:rPr>
              <a:t>	AND </a:t>
            </a:r>
            <a:r>
              <a:rPr lang="en-US" altLang="en-US" dirty="0" err="1">
                <a:solidFill>
                  <a:srgbClr val="000000"/>
                </a:solidFill>
                <a:latin typeface="Courier New" panose="02070309020205020404" pitchFamily="49" charset="0"/>
              </a:rPr>
              <a:t>department_id</a:t>
            </a:r>
            <a:r>
              <a:rPr lang="en-US" altLang="en-US" dirty="0">
                <a:solidFill>
                  <a:srgbClr val="000000"/>
                </a:solidFill>
                <a:latin typeface="Courier New" panose="02070309020205020404" pitchFamily="49" charset="0"/>
              </a:rPr>
              <a:t> = 90;</a:t>
            </a:r>
          </a:p>
          <a:p>
            <a:pPr lvl="1"/>
            <a:r>
              <a:rPr lang="en-US" dirty="0"/>
              <a:t>Restrict the data using the conditions: salary &lt; 50,000 OR </a:t>
            </a:r>
            <a:r>
              <a:rPr lang="en-US" dirty="0" err="1"/>
              <a:t>hire_date</a:t>
            </a:r>
            <a:r>
              <a:rPr lang="en-US" dirty="0"/>
              <a:t> &gt; ‘01-JAN-2008’</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hire_date</a:t>
            </a:r>
            <a:r>
              <a:rPr lang="en-US" altLang="en-US" dirty="0">
                <a:solidFill>
                  <a:srgbClr val="000000"/>
                </a:solidFill>
                <a:latin typeface="Courier New" panose="02070309020205020404" pitchFamily="49" charset="0"/>
              </a:rPr>
              <a:t>, salary</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salary &lt; 5000</a:t>
            </a:r>
          </a:p>
          <a:p>
            <a:pPr marL="0" indent="0">
              <a:spcBef>
                <a:spcPct val="0"/>
              </a:spcBef>
              <a:buNone/>
            </a:pPr>
            <a:r>
              <a:rPr lang="en-US" altLang="en-US" dirty="0">
                <a:solidFill>
                  <a:srgbClr val="000000"/>
                </a:solidFill>
                <a:latin typeface="Courier New" panose="02070309020205020404" pitchFamily="49" charset="0"/>
              </a:rPr>
              <a:t>	OR </a:t>
            </a:r>
            <a:r>
              <a:rPr lang="en-US" altLang="en-US" dirty="0" err="1">
                <a:solidFill>
                  <a:srgbClr val="000000"/>
                </a:solidFill>
                <a:latin typeface="Courier New" panose="02070309020205020404" pitchFamily="49" charset="0"/>
              </a:rPr>
              <a:t>Hire_date</a:t>
            </a:r>
            <a:r>
              <a:rPr lang="en-US" altLang="en-US" dirty="0">
                <a:solidFill>
                  <a:srgbClr val="000000"/>
                </a:solidFill>
                <a:latin typeface="Courier New" panose="02070309020205020404" pitchFamily="49" charset="0"/>
              </a:rPr>
              <a:t> &gt; '2000-01-01';</a:t>
            </a:r>
          </a:p>
          <a:p>
            <a:pPr marL="0" indent="0">
              <a:spcBef>
                <a:spcPct val="0"/>
              </a:spcBef>
              <a:buNone/>
            </a:pPr>
            <a:endParaRPr lang="en-US" altLang="en-US" dirty="0">
              <a:solidFill>
                <a:srgbClr val="000000"/>
              </a:solidFill>
              <a:latin typeface="Courier New" panose="02070309020205020404" pitchFamily="49" charset="0"/>
            </a:endParaRPr>
          </a:p>
          <a:p>
            <a:endParaRPr lang="en-US" dirty="0"/>
          </a:p>
          <a:p>
            <a:pPr lvl="1"/>
            <a:endParaRPr lang="en-US" dirty="0"/>
          </a:p>
        </p:txBody>
      </p:sp>
      <p:sp>
        <p:nvSpPr>
          <p:cNvPr id="3" name="Title 2"/>
          <p:cNvSpPr>
            <a:spLocks noGrp="1"/>
          </p:cNvSpPr>
          <p:nvPr>
            <p:ph type="title"/>
          </p:nvPr>
        </p:nvSpPr>
        <p:spPr/>
        <p:txBody>
          <a:bodyPr/>
          <a:lstStyle/>
          <a:p>
            <a:r>
              <a:rPr lang="en-US"/>
              <a:t>WHERE CLAUSE – LOGICAL OPERATORS</a:t>
            </a:r>
            <a:br>
              <a:rPr lang="en-US"/>
            </a:br>
            <a:endParaRPr lang="en-US" dirty="0"/>
          </a:p>
        </p:txBody>
      </p:sp>
      <p:sp>
        <p:nvSpPr>
          <p:cNvPr id="4" name="Slide Number Placeholder 3">
            <a:extLst>
              <a:ext uri="{FF2B5EF4-FFF2-40B4-BE49-F238E27FC236}">
                <a16:creationId xmlns:a16="http://schemas.microsoft.com/office/drawing/2014/main" id="{F0CA6CCB-DBBE-4546-927F-8086B17D3F93}"/>
              </a:ext>
            </a:extLst>
          </p:cNvPr>
          <p:cNvSpPr>
            <a:spLocks noGrp="1"/>
          </p:cNvSpPr>
          <p:nvPr>
            <p:ph type="sldNum" sz="quarter" idx="4"/>
          </p:nvPr>
        </p:nvSpPr>
        <p:spPr/>
        <p:txBody>
          <a:bodyPr/>
          <a:lstStyle/>
          <a:p>
            <a:fld id="{6A7BD299-4115-435C-9390-0BF281B3F2C8}" type="slidenum">
              <a:rPr lang="en-US" smtClean="0"/>
              <a:pPr/>
              <a:t>75</a:t>
            </a:fld>
            <a:endParaRPr lang="en-US" dirty="0"/>
          </a:p>
        </p:txBody>
      </p:sp>
      <p:sp>
        <p:nvSpPr>
          <p:cNvPr id="5" name="Footer Placeholder 4">
            <a:extLst>
              <a:ext uri="{FF2B5EF4-FFF2-40B4-BE49-F238E27FC236}">
                <a16:creationId xmlns:a16="http://schemas.microsoft.com/office/drawing/2014/main" id="{052099A1-8406-B447-9C9E-65E8C71D8A0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47900801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lnSpcReduction="10000"/>
          </a:bodyPr>
          <a:lstStyle/>
          <a:p>
            <a:r>
              <a:rPr lang="en-US" dirty="0"/>
              <a:t>Logical operators' precedence in that order is: NOT, AND, OR </a:t>
            </a:r>
          </a:p>
          <a:p>
            <a:r>
              <a:rPr lang="en-US" dirty="0"/>
              <a:t>Query below tries to list employees drawing salary &gt; 10000 from department 80 or 90:</a:t>
            </a:r>
          </a:p>
          <a:p>
            <a:pPr marL="502920" lvl="1" indent="0">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department_id</a:t>
            </a:r>
            <a:r>
              <a:rPr lang="en-US" altLang="en-US" dirty="0">
                <a:solidFill>
                  <a:srgbClr val="000000"/>
                </a:solidFill>
                <a:latin typeface="Courier New" panose="02070309020205020404" pitchFamily="49" charset="0"/>
              </a:rPr>
              <a:t>, salary</a:t>
            </a:r>
          </a:p>
          <a:p>
            <a:pPr marL="0" indent="0">
              <a:spcBef>
                <a:spcPct val="0"/>
              </a:spcBef>
              <a:buNone/>
            </a:pPr>
            <a:r>
              <a:rPr lang="en-US" altLang="en-US" dirty="0">
                <a:solidFill>
                  <a:srgbClr val="000000"/>
                </a:solidFill>
                <a:latin typeface="Courier New" panose="02070309020205020404" pitchFamily="49" charset="0"/>
              </a:rPr>
              <a:t>	</a:t>
            </a:r>
            <a:r>
              <a:rPr lang="en-US" altLang="en-US" sz="2200" dirty="0">
                <a:solidFill>
                  <a:srgbClr val="000000"/>
                </a:solidFill>
                <a:latin typeface="Courier New" panose="02070309020205020404" pitchFamily="49" charset="0"/>
              </a:rPr>
              <a:t>FROM   Employees</a:t>
            </a:r>
          </a:p>
          <a:p>
            <a:pPr marL="0" indent="0">
              <a:spcBef>
                <a:spcPct val="0"/>
              </a:spcBef>
              <a:buNone/>
            </a:pPr>
            <a:r>
              <a:rPr lang="en-US" altLang="en-US" sz="2200" dirty="0">
                <a:solidFill>
                  <a:srgbClr val="000000"/>
                </a:solidFill>
                <a:latin typeface="Courier New" panose="02070309020205020404" pitchFamily="49" charset="0"/>
              </a:rPr>
              <a:t>	WHERE  salary &gt; 10000</a:t>
            </a:r>
          </a:p>
          <a:p>
            <a:pPr marL="0" indent="0">
              <a:spcBef>
                <a:spcPct val="0"/>
              </a:spcBef>
              <a:buNone/>
            </a:pPr>
            <a:r>
              <a:rPr lang="en-US" altLang="en-US" sz="2200" dirty="0">
                <a:solidFill>
                  <a:srgbClr val="000000"/>
                </a:solidFill>
                <a:latin typeface="Courier New" panose="02070309020205020404" pitchFamily="49" charset="0"/>
              </a:rPr>
              <a:t>	AND </a:t>
            </a:r>
            <a:r>
              <a:rPr lang="en-US" altLang="en-US" sz="2200" dirty="0" err="1">
                <a:solidFill>
                  <a:srgbClr val="FF0000"/>
                </a:solidFill>
                <a:latin typeface="Courier New" panose="02070309020205020404" pitchFamily="49" charset="0"/>
              </a:rPr>
              <a:t>department_id</a:t>
            </a:r>
            <a:r>
              <a:rPr lang="en-US" altLang="en-US" sz="2200" dirty="0">
                <a:solidFill>
                  <a:srgbClr val="FF0000"/>
                </a:solidFill>
                <a:latin typeface="Courier New" panose="02070309020205020404" pitchFamily="49" charset="0"/>
              </a:rPr>
              <a:t> = 80</a:t>
            </a:r>
          </a:p>
          <a:p>
            <a:pPr marL="0" indent="0">
              <a:spcBef>
                <a:spcPct val="0"/>
              </a:spcBef>
              <a:buNone/>
            </a:pPr>
            <a:r>
              <a:rPr lang="en-US" altLang="en-US" sz="2200" dirty="0">
                <a:solidFill>
                  <a:srgbClr val="FF0000"/>
                </a:solidFill>
                <a:latin typeface="Courier New" panose="02070309020205020404" pitchFamily="49" charset="0"/>
              </a:rPr>
              <a:t>	OR </a:t>
            </a:r>
            <a:r>
              <a:rPr lang="en-US" altLang="en-US" sz="2200" dirty="0" err="1">
                <a:solidFill>
                  <a:srgbClr val="FF0000"/>
                </a:solidFill>
                <a:latin typeface="Courier New" panose="02070309020205020404" pitchFamily="49" charset="0"/>
              </a:rPr>
              <a:t>department_id</a:t>
            </a:r>
            <a:r>
              <a:rPr lang="en-US" altLang="en-US" sz="2200" dirty="0">
                <a:solidFill>
                  <a:srgbClr val="FF0000"/>
                </a:solidFill>
                <a:latin typeface="Courier New" panose="02070309020205020404" pitchFamily="49" charset="0"/>
              </a:rPr>
              <a:t> = 90;</a:t>
            </a:r>
            <a:r>
              <a:rPr lang="en-US" altLang="en-US" sz="2200" dirty="0">
                <a:solidFill>
                  <a:srgbClr val="000000"/>
                </a:solidFill>
                <a:latin typeface="Courier New" panose="02070309020205020404" pitchFamily="49" charset="0"/>
              </a:rPr>
              <a:t>	</a:t>
            </a:r>
            <a:r>
              <a:rPr lang="en-US" altLang="en-US" sz="2200" dirty="0">
                <a:solidFill>
                  <a:srgbClr val="FF0000"/>
                </a:solidFill>
                <a:latin typeface="Courier New" panose="02070309020205020404" pitchFamily="49" charset="0"/>
              </a:rPr>
              <a:t>// Improper query</a:t>
            </a:r>
          </a:p>
          <a:p>
            <a:pPr>
              <a:spcBef>
                <a:spcPct val="0"/>
              </a:spcBef>
            </a:pPr>
            <a:endParaRPr lang="en-US" dirty="0"/>
          </a:p>
          <a:p>
            <a:pPr>
              <a:spcBef>
                <a:spcPct val="0"/>
              </a:spcBef>
            </a:pPr>
            <a:r>
              <a:rPr lang="en-US" dirty="0"/>
              <a:t>Above query retrieves all employees from dept. 90 and only those employees from dept. 80 who draw salary &gt; 10000.</a:t>
            </a:r>
          </a:p>
          <a:p>
            <a:pPr>
              <a:spcBef>
                <a:spcPct val="0"/>
              </a:spcBef>
            </a:pPr>
            <a:r>
              <a:rPr lang="en-US" dirty="0"/>
              <a:t>Parenthesize the query appropriately to get the expected result</a:t>
            </a:r>
          </a:p>
          <a:p>
            <a:pPr marL="502920" lvl="1" indent="0">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department_id</a:t>
            </a:r>
            <a:r>
              <a:rPr lang="en-US" altLang="en-US" dirty="0">
                <a:solidFill>
                  <a:srgbClr val="000000"/>
                </a:solidFill>
                <a:latin typeface="Courier New" panose="02070309020205020404" pitchFamily="49" charset="0"/>
              </a:rPr>
              <a:t>, salary</a:t>
            </a:r>
          </a:p>
          <a:p>
            <a:pPr marL="0" indent="0">
              <a:spcBef>
                <a:spcPct val="0"/>
              </a:spcBef>
              <a:buNone/>
            </a:pPr>
            <a:r>
              <a:rPr lang="en-US" altLang="en-US" sz="2200" dirty="0">
                <a:solidFill>
                  <a:srgbClr val="000000"/>
                </a:solidFill>
                <a:latin typeface="Courier New" panose="02070309020205020404" pitchFamily="49" charset="0"/>
              </a:rPr>
              <a:t>	FROM   Employees</a:t>
            </a:r>
          </a:p>
          <a:p>
            <a:pPr marL="0" indent="0">
              <a:spcBef>
                <a:spcPct val="0"/>
              </a:spcBef>
              <a:buNone/>
            </a:pPr>
            <a:r>
              <a:rPr lang="en-US" altLang="en-US" sz="2200" dirty="0">
                <a:solidFill>
                  <a:srgbClr val="000000"/>
                </a:solidFill>
                <a:latin typeface="Courier New" panose="02070309020205020404" pitchFamily="49" charset="0"/>
              </a:rPr>
              <a:t>	WHERE  salary &gt; 10000</a:t>
            </a:r>
          </a:p>
          <a:p>
            <a:pPr marL="0" indent="0">
              <a:spcBef>
                <a:spcPct val="0"/>
              </a:spcBef>
              <a:buNone/>
            </a:pPr>
            <a:r>
              <a:rPr lang="en-US" altLang="en-US" sz="2200" dirty="0">
                <a:solidFill>
                  <a:srgbClr val="000000"/>
                </a:solidFill>
                <a:latin typeface="Courier New" panose="02070309020205020404" pitchFamily="49" charset="0"/>
              </a:rPr>
              <a:t>	AND </a:t>
            </a:r>
            <a:r>
              <a:rPr lang="en-US" altLang="en-US" sz="2200" b="1" dirty="0">
                <a:solidFill>
                  <a:srgbClr val="7030A0"/>
                </a:solidFill>
                <a:latin typeface="Courier New" panose="02070309020205020404" pitchFamily="49" charset="0"/>
              </a:rPr>
              <a:t>(</a:t>
            </a:r>
            <a:r>
              <a:rPr lang="en-US" altLang="en-US" sz="2200" dirty="0" err="1">
                <a:solidFill>
                  <a:srgbClr val="7030A0"/>
                </a:solidFill>
                <a:latin typeface="Courier New" panose="02070309020205020404" pitchFamily="49" charset="0"/>
              </a:rPr>
              <a:t>department_id</a:t>
            </a:r>
            <a:r>
              <a:rPr lang="en-US" altLang="en-US" sz="2200" dirty="0">
                <a:solidFill>
                  <a:srgbClr val="7030A0"/>
                </a:solidFill>
                <a:latin typeface="Courier New" panose="02070309020205020404" pitchFamily="49" charset="0"/>
              </a:rPr>
              <a:t> = 80</a:t>
            </a:r>
          </a:p>
          <a:p>
            <a:pPr marL="0" indent="0">
              <a:spcBef>
                <a:spcPct val="0"/>
              </a:spcBef>
              <a:buNone/>
            </a:pPr>
            <a:r>
              <a:rPr lang="en-US" altLang="en-US" sz="2200" dirty="0">
                <a:solidFill>
                  <a:srgbClr val="7030A0"/>
                </a:solidFill>
                <a:latin typeface="Courier New" panose="02070309020205020404" pitchFamily="49" charset="0"/>
              </a:rPr>
              <a:t>	OR </a:t>
            </a:r>
            <a:r>
              <a:rPr lang="en-US" altLang="en-US" sz="2200" dirty="0" err="1">
                <a:solidFill>
                  <a:srgbClr val="7030A0"/>
                </a:solidFill>
                <a:latin typeface="Courier New" panose="02070309020205020404" pitchFamily="49" charset="0"/>
              </a:rPr>
              <a:t>department_id</a:t>
            </a:r>
            <a:r>
              <a:rPr lang="en-US" altLang="en-US" sz="2200" dirty="0">
                <a:solidFill>
                  <a:srgbClr val="7030A0"/>
                </a:solidFill>
                <a:latin typeface="Courier New" panose="02070309020205020404" pitchFamily="49" charset="0"/>
              </a:rPr>
              <a:t> = 90</a:t>
            </a:r>
            <a:r>
              <a:rPr lang="en-US" altLang="en-US" sz="2200" b="1" dirty="0">
                <a:solidFill>
                  <a:srgbClr val="7030A0"/>
                </a:solidFill>
                <a:latin typeface="Courier New" panose="02070309020205020404" pitchFamily="49" charset="0"/>
              </a:rPr>
              <a:t>)</a:t>
            </a:r>
            <a:r>
              <a:rPr lang="en-US" altLang="en-US" sz="2200" dirty="0">
                <a:solidFill>
                  <a:srgbClr val="000000"/>
                </a:solidFill>
                <a:latin typeface="Courier New" panose="02070309020205020404" pitchFamily="49" charset="0"/>
              </a:rPr>
              <a:t>;</a:t>
            </a:r>
          </a:p>
          <a:p>
            <a:pPr marL="0" indent="0">
              <a:buNone/>
            </a:pPr>
            <a:endParaRPr lang="en-US" dirty="0"/>
          </a:p>
        </p:txBody>
      </p:sp>
      <p:sp>
        <p:nvSpPr>
          <p:cNvPr id="3" name="Title 2"/>
          <p:cNvSpPr>
            <a:spLocks noGrp="1"/>
          </p:cNvSpPr>
          <p:nvPr>
            <p:ph type="title"/>
          </p:nvPr>
        </p:nvSpPr>
        <p:spPr/>
        <p:txBody>
          <a:bodyPr/>
          <a:lstStyle/>
          <a:p>
            <a:r>
              <a:rPr lang="en-US"/>
              <a:t>WHERE CLAUSE – LOGICAL OPERATORS PRECEDENCE</a:t>
            </a:r>
            <a:br>
              <a:rPr lang="en-US"/>
            </a:br>
            <a:endParaRPr lang="en-US" dirty="0"/>
          </a:p>
        </p:txBody>
      </p:sp>
      <p:sp>
        <p:nvSpPr>
          <p:cNvPr id="4" name="Slide Number Placeholder 3">
            <a:extLst>
              <a:ext uri="{FF2B5EF4-FFF2-40B4-BE49-F238E27FC236}">
                <a16:creationId xmlns:a16="http://schemas.microsoft.com/office/drawing/2014/main" id="{F0CA6CCB-DBBE-4546-927F-8086B17D3F93}"/>
              </a:ext>
            </a:extLst>
          </p:cNvPr>
          <p:cNvSpPr>
            <a:spLocks noGrp="1"/>
          </p:cNvSpPr>
          <p:nvPr>
            <p:ph type="sldNum" sz="quarter" idx="4"/>
          </p:nvPr>
        </p:nvSpPr>
        <p:spPr/>
        <p:txBody>
          <a:bodyPr/>
          <a:lstStyle/>
          <a:p>
            <a:fld id="{6A7BD299-4115-435C-9390-0BF281B3F2C8}" type="slidenum">
              <a:rPr lang="en-US" smtClean="0"/>
              <a:pPr/>
              <a:t>76</a:t>
            </a:fld>
            <a:endParaRPr lang="en-US" dirty="0"/>
          </a:p>
        </p:txBody>
      </p:sp>
      <p:sp>
        <p:nvSpPr>
          <p:cNvPr id="5" name="Footer Placeholder 4">
            <a:extLst>
              <a:ext uri="{FF2B5EF4-FFF2-40B4-BE49-F238E27FC236}">
                <a16:creationId xmlns:a16="http://schemas.microsoft.com/office/drawing/2014/main" id="{052099A1-8406-B447-9C9E-65E8C71D8A05}"/>
              </a:ext>
            </a:extLst>
          </p:cNvPr>
          <p:cNvSpPr>
            <a:spLocks noGrp="1"/>
          </p:cNvSpPr>
          <p:nvPr>
            <p:ph type="ftr" sz="quarter" idx="3"/>
          </p:nvPr>
        </p:nvSpPr>
        <p:spPr/>
        <p:txBody>
          <a:bodyPr/>
          <a:lstStyle/>
          <a:p>
            <a:r>
              <a:rPr lang="en-US" dirty="0"/>
              <a:t>DBMS</a:t>
            </a:r>
          </a:p>
        </p:txBody>
      </p:sp>
    </p:spTree>
    <p:extLst>
      <p:ext uri="{BB962C8B-B14F-4D97-AF65-F5344CB8AC3E}">
        <p14:creationId xmlns:p14="http://schemas.microsoft.com/office/powerpoint/2010/main" val="396339921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dirty="0"/>
              <a:t>Rows can be retrieved based on a range of values. The range specifies the upper limit and the lower limit (both inclusive)</a:t>
            </a:r>
          </a:p>
          <a:p>
            <a:r>
              <a:rPr lang="en-US" dirty="0"/>
              <a:t>Below query displays the last name and salary of all employees whose salary is greater than or equal to 10,000 and less than or equal to 25,000</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salary</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salary &gt;= 10000 AND</a:t>
            </a:r>
          </a:p>
          <a:p>
            <a:pPr marL="0" indent="0">
              <a:spcBef>
                <a:spcPct val="0"/>
              </a:spcBef>
              <a:buNone/>
            </a:pPr>
            <a:r>
              <a:rPr lang="en-US" altLang="en-US" dirty="0">
                <a:solidFill>
                  <a:srgbClr val="000000"/>
                </a:solidFill>
                <a:latin typeface="Courier New" panose="02070309020205020404" pitchFamily="49" charset="0"/>
              </a:rPr>
              <a:t>       	salary &lt;= 25000;</a:t>
            </a:r>
          </a:p>
          <a:p>
            <a:endParaRPr lang="en-US" dirty="0"/>
          </a:p>
          <a:p>
            <a:r>
              <a:rPr lang="en-US" dirty="0"/>
              <a:t>Alternatively, the above can be achieved by using the BETWEEN operator</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salary</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salary BETWEEN  10000 AND 25000 ;</a:t>
            </a:r>
          </a:p>
          <a:p>
            <a:endParaRPr lang="en-US" dirty="0"/>
          </a:p>
        </p:txBody>
      </p:sp>
      <p:sp>
        <p:nvSpPr>
          <p:cNvPr id="3" name="Title 2"/>
          <p:cNvSpPr>
            <a:spLocks noGrp="1"/>
          </p:cNvSpPr>
          <p:nvPr>
            <p:ph type="title"/>
          </p:nvPr>
        </p:nvSpPr>
        <p:spPr/>
        <p:txBody>
          <a:bodyPr/>
          <a:lstStyle/>
          <a:p>
            <a:r>
              <a:rPr lang="en-US"/>
              <a:t>WHERE CLAUSE – BETWEEN OPERATOR</a:t>
            </a:r>
            <a:endParaRPr lang="en-US" dirty="0"/>
          </a:p>
        </p:txBody>
      </p:sp>
      <p:sp>
        <p:nvSpPr>
          <p:cNvPr id="4" name="Slide Number Placeholder 3">
            <a:extLst>
              <a:ext uri="{FF2B5EF4-FFF2-40B4-BE49-F238E27FC236}">
                <a16:creationId xmlns:a16="http://schemas.microsoft.com/office/drawing/2014/main" id="{D78CB242-4A00-2F48-A2FE-041E51087843}"/>
              </a:ext>
            </a:extLst>
          </p:cNvPr>
          <p:cNvSpPr>
            <a:spLocks noGrp="1"/>
          </p:cNvSpPr>
          <p:nvPr>
            <p:ph type="sldNum" sz="quarter" idx="4"/>
          </p:nvPr>
        </p:nvSpPr>
        <p:spPr/>
        <p:txBody>
          <a:bodyPr/>
          <a:lstStyle/>
          <a:p>
            <a:fld id="{6A7BD299-4115-435C-9390-0BF281B3F2C8}" type="slidenum">
              <a:rPr lang="en-US" smtClean="0"/>
              <a:pPr/>
              <a:t>77</a:t>
            </a:fld>
            <a:endParaRPr lang="en-US" dirty="0"/>
          </a:p>
        </p:txBody>
      </p:sp>
      <p:sp>
        <p:nvSpPr>
          <p:cNvPr id="6" name="Footer Placeholder 5">
            <a:extLst>
              <a:ext uri="{FF2B5EF4-FFF2-40B4-BE49-F238E27FC236}">
                <a16:creationId xmlns:a16="http://schemas.microsoft.com/office/drawing/2014/main" id="{83F650BD-504E-AB49-AF7E-0BA9A42AD35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22523773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To test for values in a specified set of values, IN operator is used in the WHERE clause which tests the membership condition</a:t>
            </a:r>
          </a:p>
          <a:p>
            <a:r>
              <a:rPr lang="en-US" dirty="0"/>
              <a:t>Below query retrieves last name, salary and </a:t>
            </a:r>
            <a:r>
              <a:rPr lang="en-US" dirty="0" err="1"/>
              <a:t>manager_id</a:t>
            </a:r>
            <a:r>
              <a:rPr lang="en-US" dirty="0"/>
              <a:t> of employees whose </a:t>
            </a:r>
            <a:r>
              <a:rPr lang="en-US" dirty="0" err="1"/>
              <a:t>manager_id</a:t>
            </a:r>
            <a:r>
              <a:rPr lang="en-US" dirty="0"/>
              <a:t> is 100,101 or 201</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salary, </a:t>
            </a:r>
            <a:r>
              <a:rPr lang="en-US" altLang="en-US" dirty="0" err="1">
                <a:solidFill>
                  <a:srgbClr val="000000"/>
                </a:solidFill>
                <a:latin typeface="Courier New" panose="02070309020205020404" pitchFamily="49" charset="0"/>
              </a:rPr>
              <a:t>manager_id</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manager_id</a:t>
            </a:r>
            <a:r>
              <a:rPr lang="en-US" altLang="en-US" dirty="0">
                <a:solidFill>
                  <a:srgbClr val="000000"/>
                </a:solidFill>
                <a:latin typeface="Courier New" panose="02070309020205020404" pitchFamily="49" charset="0"/>
              </a:rPr>
              <a:t> IN (100,101,201);</a:t>
            </a:r>
          </a:p>
          <a:p>
            <a:r>
              <a:rPr lang="en-US" altLang="en-US" dirty="0"/>
              <a:t>The above query can be achieved using a combination of OR conditions</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salary, </a:t>
            </a:r>
            <a:r>
              <a:rPr lang="en-US" altLang="en-US" dirty="0" err="1">
                <a:solidFill>
                  <a:srgbClr val="000000"/>
                </a:solidFill>
                <a:latin typeface="Courier New" panose="02070309020205020404" pitchFamily="49" charset="0"/>
              </a:rPr>
              <a:t>manager_id</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manager_id</a:t>
            </a:r>
            <a:r>
              <a:rPr lang="en-US" altLang="en-US" dirty="0">
                <a:solidFill>
                  <a:srgbClr val="000000"/>
                </a:solidFill>
                <a:latin typeface="Courier New" panose="02070309020205020404" pitchFamily="49" charset="0"/>
              </a:rPr>
              <a:t> = 100 OR </a:t>
            </a:r>
            <a:r>
              <a:rPr lang="en-US" altLang="en-US" dirty="0" err="1">
                <a:solidFill>
                  <a:srgbClr val="000000"/>
                </a:solidFill>
                <a:latin typeface="Courier New" panose="02070309020205020404" pitchFamily="49" charset="0"/>
              </a:rPr>
              <a:t>manager_id</a:t>
            </a:r>
            <a:r>
              <a:rPr lang="en-US" altLang="en-US" dirty="0">
                <a:solidFill>
                  <a:srgbClr val="000000"/>
                </a:solidFill>
                <a:latin typeface="Courier New" panose="02070309020205020404" pitchFamily="49" charset="0"/>
              </a:rPr>
              <a:t> = 101 </a:t>
            </a:r>
          </a:p>
          <a:p>
            <a:pPr marL="0" indent="0">
              <a:spcBef>
                <a:spcPct val="0"/>
              </a:spcBef>
              <a:buNone/>
            </a:pPr>
            <a:r>
              <a:rPr lang="en-US" altLang="en-US" dirty="0">
                <a:solidFill>
                  <a:srgbClr val="000000"/>
                </a:solidFill>
                <a:latin typeface="Courier New" panose="02070309020205020404" pitchFamily="49" charset="0"/>
              </a:rPr>
              <a:t>	OR </a:t>
            </a:r>
            <a:r>
              <a:rPr lang="en-US" altLang="en-US" dirty="0" err="1">
                <a:solidFill>
                  <a:srgbClr val="000000"/>
                </a:solidFill>
                <a:latin typeface="Courier New" panose="02070309020205020404" pitchFamily="49" charset="0"/>
              </a:rPr>
              <a:t>manager_id</a:t>
            </a:r>
            <a:r>
              <a:rPr lang="en-US" altLang="en-US" dirty="0">
                <a:solidFill>
                  <a:srgbClr val="000000"/>
                </a:solidFill>
                <a:latin typeface="Courier New" panose="02070309020205020404" pitchFamily="49" charset="0"/>
              </a:rPr>
              <a:t> = 201;</a:t>
            </a:r>
          </a:p>
          <a:p>
            <a:r>
              <a:rPr lang="en-US" altLang="en-US" dirty="0"/>
              <a:t>The set of values to the IN operator can be specified in any order</a:t>
            </a:r>
            <a:endParaRPr lang="en-IN" altLang="en-US" dirty="0"/>
          </a:p>
          <a:p>
            <a:pPr marL="0" indent="0">
              <a:buNone/>
            </a:pPr>
            <a:endParaRPr lang="en-US" dirty="0"/>
          </a:p>
          <a:p>
            <a:endParaRPr lang="en-US" dirty="0"/>
          </a:p>
        </p:txBody>
      </p:sp>
      <p:sp>
        <p:nvSpPr>
          <p:cNvPr id="3" name="Title 2"/>
          <p:cNvSpPr>
            <a:spLocks noGrp="1"/>
          </p:cNvSpPr>
          <p:nvPr>
            <p:ph type="title"/>
          </p:nvPr>
        </p:nvSpPr>
        <p:spPr/>
        <p:txBody>
          <a:bodyPr/>
          <a:lstStyle/>
          <a:p>
            <a:r>
              <a:rPr lang="en-US"/>
              <a:t>WHERE CLAUSE – IN OPERATOR</a:t>
            </a:r>
            <a:endParaRPr lang="en-US" dirty="0"/>
          </a:p>
        </p:txBody>
      </p:sp>
      <p:sp>
        <p:nvSpPr>
          <p:cNvPr id="4" name="Slide Number Placeholder 3">
            <a:extLst>
              <a:ext uri="{FF2B5EF4-FFF2-40B4-BE49-F238E27FC236}">
                <a16:creationId xmlns:a16="http://schemas.microsoft.com/office/drawing/2014/main" id="{956ECA6E-26B9-4846-92BC-11502560EF61}"/>
              </a:ext>
            </a:extLst>
          </p:cNvPr>
          <p:cNvSpPr>
            <a:spLocks noGrp="1"/>
          </p:cNvSpPr>
          <p:nvPr>
            <p:ph type="sldNum" sz="quarter" idx="4"/>
          </p:nvPr>
        </p:nvSpPr>
        <p:spPr/>
        <p:txBody>
          <a:bodyPr/>
          <a:lstStyle/>
          <a:p>
            <a:fld id="{6A7BD299-4115-435C-9390-0BF281B3F2C8}" type="slidenum">
              <a:rPr lang="en-US" smtClean="0"/>
              <a:pPr/>
              <a:t>78</a:t>
            </a:fld>
            <a:endParaRPr lang="en-US" dirty="0"/>
          </a:p>
        </p:txBody>
      </p:sp>
      <p:sp>
        <p:nvSpPr>
          <p:cNvPr id="7" name="Footer Placeholder 6">
            <a:extLst>
              <a:ext uri="{FF2B5EF4-FFF2-40B4-BE49-F238E27FC236}">
                <a16:creationId xmlns:a16="http://schemas.microsoft.com/office/drawing/2014/main" id="{DE050792-EBE1-BE48-B9A2-8E07E23A767C}"/>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96675784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lnSpcReduction="10000"/>
          </a:bodyPr>
          <a:lstStyle/>
          <a:p>
            <a:r>
              <a:rPr lang="en-US" dirty="0"/>
              <a:t>The exact value to be searched (to restrict the rows) might not be known while executing the query</a:t>
            </a:r>
          </a:p>
          <a:p>
            <a:r>
              <a:rPr lang="en-US" dirty="0"/>
              <a:t>Rows can be selected that match a character pattern by using the LIKE operator in the WHERE clause</a:t>
            </a:r>
          </a:p>
          <a:p>
            <a:r>
              <a:rPr lang="en-US" dirty="0"/>
              <a:t>These patterns are denoted by:</a:t>
            </a:r>
          </a:p>
          <a:p>
            <a:pPr lvl="1"/>
            <a:r>
              <a:rPr lang="en-US" dirty="0"/>
              <a:t>% - zero or many characters</a:t>
            </a:r>
          </a:p>
          <a:p>
            <a:pPr lvl="1"/>
            <a:r>
              <a:rPr lang="en-US" dirty="0"/>
              <a:t>_ - one character</a:t>
            </a:r>
          </a:p>
          <a:p>
            <a:endParaRPr lang="en-US" dirty="0"/>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LIKE 'S%';</a:t>
            </a:r>
          </a:p>
          <a:p>
            <a:pPr marL="0" indent="0">
              <a:spcBef>
                <a:spcPct val="0"/>
              </a:spcBef>
              <a:buNone/>
            </a:pPr>
            <a:r>
              <a:rPr lang="en-US" altLang="en-US" dirty="0">
                <a:solidFill>
                  <a:srgbClr val="000000"/>
                </a:solidFill>
                <a:latin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LIKE '_O%'; </a:t>
            </a:r>
            <a:r>
              <a:rPr lang="en-US" altLang="en-US" dirty="0"/>
              <a:t>-- Last name 2</a:t>
            </a:r>
            <a:r>
              <a:rPr lang="en-US" altLang="en-US" baseline="30000" dirty="0"/>
              <a:t>nd</a:t>
            </a:r>
            <a:r>
              <a:rPr lang="en-US" altLang="en-US" dirty="0"/>
              <a:t> char 'O'</a:t>
            </a:r>
            <a:endParaRPr lang="en-US" dirty="0"/>
          </a:p>
          <a:p>
            <a:endParaRPr lang="en-US" dirty="0"/>
          </a:p>
          <a:p>
            <a:endParaRPr lang="en-US" dirty="0"/>
          </a:p>
          <a:p>
            <a:endParaRPr lang="en-US" dirty="0"/>
          </a:p>
          <a:p>
            <a:endParaRPr lang="en-US" dirty="0"/>
          </a:p>
        </p:txBody>
      </p:sp>
      <p:sp>
        <p:nvSpPr>
          <p:cNvPr id="3" name="Title 2"/>
          <p:cNvSpPr>
            <a:spLocks noGrp="1"/>
          </p:cNvSpPr>
          <p:nvPr>
            <p:ph type="title"/>
          </p:nvPr>
        </p:nvSpPr>
        <p:spPr/>
        <p:txBody>
          <a:bodyPr/>
          <a:lstStyle/>
          <a:p>
            <a:r>
              <a:rPr lang="en-US"/>
              <a:t>WHERE CLAUSE – LIKE OPERATOR</a:t>
            </a:r>
            <a:br>
              <a:rPr lang="en-US"/>
            </a:br>
            <a:endParaRPr lang="en-US" dirty="0"/>
          </a:p>
        </p:txBody>
      </p:sp>
      <p:sp>
        <p:nvSpPr>
          <p:cNvPr id="4" name="Slide Number Placeholder 3">
            <a:extLst>
              <a:ext uri="{FF2B5EF4-FFF2-40B4-BE49-F238E27FC236}">
                <a16:creationId xmlns:a16="http://schemas.microsoft.com/office/drawing/2014/main" id="{471F2635-ED5C-5A49-AEB2-892F7A3C34E9}"/>
              </a:ext>
            </a:extLst>
          </p:cNvPr>
          <p:cNvSpPr>
            <a:spLocks noGrp="1"/>
          </p:cNvSpPr>
          <p:nvPr>
            <p:ph type="sldNum" sz="quarter" idx="4"/>
          </p:nvPr>
        </p:nvSpPr>
        <p:spPr/>
        <p:txBody>
          <a:bodyPr/>
          <a:lstStyle/>
          <a:p>
            <a:fld id="{6A7BD299-4115-435C-9390-0BF281B3F2C8}" type="slidenum">
              <a:rPr lang="en-US" smtClean="0"/>
              <a:pPr/>
              <a:t>79</a:t>
            </a:fld>
            <a:endParaRPr lang="en-US" dirty="0"/>
          </a:p>
        </p:txBody>
      </p:sp>
      <p:sp>
        <p:nvSpPr>
          <p:cNvPr id="5" name="Footer Placeholder 4">
            <a:extLst>
              <a:ext uri="{FF2B5EF4-FFF2-40B4-BE49-F238E27FC236}">
                <a16:creationId xmlns:a16="http://schemas.microsoft.com/office/drawing/2014/main" id="{2C0C3772-4F4D-9445-BCC3-4FA9E9575921}"/>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617165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DBMS OPERATIONS</a:t>
            </a:r>
          </a:p>
        </p:txBody>
      </p:sp>
      <p:sp>
        <p:nvSpPr>
          <p:cNvPr id="5" name="Slide Number Placeholder 4">
            <a:extLst>
              <a:ext uri="{FF2B5EF4-FFF2-40B4-BE49-F238E27FC236}">
                <a16:creationId xmlns:a16="http://schemas.microsoft.com/office/drawing/2014/main" id="{558FFAD6-FAC3-C647-903F-6058DB7A43EE}"/>
              </a:ext>
            </a:extLst>
          </p:cNvPr>
          <p:cNvSpPr>
            <a:spLocks noGrp="1"/>
          </p:cNvSpPr>
          <p:nvPr>
            <p:ph type="sldNum" sz="quarter" idx="4"/>
          </p:nvPr>
        </p:nvSpPr>
        <p:spPr/>
        <p:txBody>
          <a:bodyPr/>
          <a:lstStyle/>
          <a:p>
            <a:fld id="{6A7BD299-4115-435C-9390-0BF281B3F2C8}" type="slidenum">
              <a:rPr lang="en-US" smtClean="0"/>
              <a:pPr/>
              <a:t>8</a:t>
            </a:fld>
            <a:endParaRPr lang="en-US" dirty="0"/>
          </a:p>
        </p:txBody>
      </p:sp>
      <p:graphicFrame>
        <p:nvGraphicFramePr>
          <p:cNvPr id="45" name="Diagram 44">
            <a:extLst>
              <a:ext uri="{FF2B5EF4-FFF2-40B4-BE49-F238E27FC236}">
                <a16:creationId xmlns:a16="http://schemas.microsoft.com/office/drawing/2014/main" id="{65C4D9B2-3715-E14D-841A-D9667C72D74B}"/>
              </a:ext>
            </a:extLst>
          </p:cNvPr>
          <p:cNvGraphicFramePr/>
          <p:nvPr>
            <p:extLst>
              <p:ext uri="{D42A27DB-BD31-4B8C-83A1-F6EECF244321}">
                <p14:modId xmlns:p14="http://schemas.microsoft.com/office/powerpoint/2010/main" val="667093997"/>
              </p:ext>
            </p:extLst>
          </p:nvPr>
        </p:nvGraphicFramePr>
        <p:xfrm>
          <a:off x="933776" y="1348673"/>
          <a:ext cx="8459606" cy="4819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ooter Placeholder 1">
            <a:extLst>
              <a:ext uri="{FF2B5EF4-FFF2-40B4-BE49-F238E27FC236}">
                <a16:creationId xmlns:a16="http://schemas.microsoft.com/office/drawing/2014/main" id="{49D10597-A5FE-F649-B3AB-8BA1E592BBB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5962869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Conditional operators cannot be used to check for NULL values</a:t>
            </a:r>
          </a:p>
          <a:p>
            <a:r>
              <a:rPr lang="en-US" dirty="0"/>
              <a:t>IS NULL operator is used to check for the presence NULL values</a:t>
            </a:r>
          </a:p>
          <a:p>
            <a:r>
              <a:rPr lang="en-US" dirty="0"/>
              <a:t>Below query retrieves all employees who does not have a manager</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manager_id</a:t>
            </a:r>
            <a:r>
              <a:rPr lang="en-US" altLang="en-US" dirty="0">
                <a:solidFill>
                  <a:srgbClr val="000000"/>
                </a:solidFill>
                <a:latin typeface="Courier New" panose="02070309020205020404" pitchFamily="49" charset="0"/>
              </a:rPr>
              <a:t> IS NULL;</a:t>
            </a:r>
          </a:p>
          <a:p>
            <a:pPr marL="0" indent="0">
              <a:spcBef>
                <a:spcPct val="0"/>
              </a:spcBef>
              <a:buNone/>
            </a:pPr>
            <a:endParaRPr lang="en-US" dirty="0">
              <a:solidFill>
                <a:srgbClr val="000000"/>
              </a:solidFill>
              <a:latin typeface="Courier New" panose="02070309020205020404" pitchFamily="49" charset="0"/>
            </a:endParaRPr>
          </a:p>
          <a:p>
            <a:pPr marL="487512" lvl="1" indent="-487512" defTabSz="562980">
              <a:spcBef>
                <a:spcPts val="0"/>
              </a:spcBef>
              <a:spcAft>
                <a:spcPts val="640"/>
              </a:spcAft>
              <a:buSzPct val="100000"/>
              <a:buFont typeface="Wingdings" pitchFamily="2" charset="2"/>
              <a:buChar char="Ø"/>
            </a:pPr>
            <a:r>
              <a:rPr lang="en-US" altLang="en-US" sz="2400" dirty="0"/>
              <a:t>IS NOT operator is used to check for the absence of NULL values</a:t>
            </a:r>
          </a:p>
          <a:p>
            <a:pPr>
              <a:spcBef>
                <a:spcPct val="0"/>
              </a:spcBef>
            </a:pP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COMMISSION_PCT IS NOT NULL;</a:t>
            </a:r>
          </a:p>
          <a:p>
            <a:pPr marL="0" indent="0">
              <a:spcBef>
                <a:spcPct val="0"/>
              </a:spcBef>
              <a:buNone/>
            </a:pPr>
            <a:endParaRPr lang="en-US" dirty="0"/>
          </a:p>
        </p:txBody>
      </p:sp>
      <p:sp>
        <p:nvSpPr>
          <p:cNvPr id="3" name="Title 2"/>
          <p:cNvSpPr>
            <a:spLocks noGrp="1"/>
          </p:cNvSpPr>
          <p:nvPr>
            <p:ph type="title"/>
          </p:nvPr>
        </p:nvSpPr>
        <p:spPr/>
        <p:txBody>
          <a:bodyPr/>
          <a:lstStyle/>
          <a:p>
            <a:r>
              <a:rPr lang="en-US"/>
              <a:t>WHERE CLAUSE – IS NULL</a:t>
            </a:r>
            <a:br>
              <a:rPr lang="en-US"/>
            </a:br>
            <a:endParaRPr lang="en-US" dirty="0"/>
          </a:p>
        </p:txBody>
      </p:sp>
      <p:sp>
        <p:nvSpPr>
          <p:cNvPr id="4" name="Slide Number Placeholder 3">
            <a:extLst>
              <a:ext uri="{FF2B5EF4-FFF2-40B4-BE49-F238E27FC236}">
                <a16:creationId xmlns:a16="http://schemas.microsoft.com/office/drawing/2014/main" id="{5A370C4D-C3EA-A44B-B501-20BC1E2EC8C1}"/>
              </a:ext>
            </a:extLst>
          </p:cNvPr>
          <p:cNvSpPr>
            <a:spLocks noGrp="1"/>
          </p:cNvSpPr>
          <p:nvPr>
            <p:ph type="sldNum" sz="quarter" idx="4"/>
          </p:nvPr>
        </p:nvSpPr>
        <p:spPr/>
        <p:txBody>
          <a:bodyPr/>
          <a:lstStyle/>
          <a:p>
            <a:fld id="{6A7BD299-4115-435C-9390-0BF281B3F2C8}" type="slidenum">
              <a:rPr lang="en-US" smtClean="0"/>
              <a:pPr/>
              <a:t>80</a:t>
            </a:fld>
            <a:endParaRPr lang="en-US" dirty="0"/>
          </a:p>
        </p:txBody>
      </p:sp>
      <p:sp>
        <p:nvSpPr>
          <p:cNvPr id="7" name="Footer Placeholder 6">
            <a:extLst>
              <a:ext uri="{FF2B5EF4-FFF2-40B4-BE49-F238E27FC236}">
                <a16:creationId xmlns:a16="http://schemas.microsoft.com/office/drawing/2014/main" id="{8A1083E6-907C-6141-A98C-0BA15243863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55946595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Rules of precedence determine the order in which the expressions are evaluated</a:t>
            </a:r>
          </a:p>
          <a:p>
            <a:r>
              <a:rPr lang="en-US" dirty="0"/>
              <a:t>Use of parenthesis around the expressions would override the default precedence</a:t>
            </a:r>
          </a:p>
          <a:p>
            <a:endParaRPr lang="en-US" dirty="0"/>
          </a:p>
        </p:txBody>
      </p:sp>
      <p:sp>
        <p:nvSpPr>
          <p:cNvPr id="3" name="Title 2"/>
          <p:cNvSpPr>
            <a:spLocks noGrp="1"/>
          </p:cNvSpPr>
          <p:nvPr>
            <p:ph type="title"/>
          </p:nvPr>
        </p:nvSpPr>
        <p:spPr/>
        <p:txBody>
          <a:bodyPr/>
          <a:lstStyle/>
          <a:p>
            <a:r>
              <a:rPr lang="en-US"/>
              <a:t>WHERE CLAUSE – OPERATOR PRECEDENCE</a:t>
            </a:r>
            <a:br>
              <a:rPr lang="en-US"/>
            </a:br>
            <a:endParaRPr lang="en-US" dirty="0"/>
          </a:p>
        </p:txBody>
      </p:sp>
      <p:sp>
        <p:nvSpPr>
          <p:cNvPr id="42" name="Slide Number Placeholder 41">
            <a:extLst>
              <a:ext uri="{FF2B5EF4-FFF2-40B4-BE49-F238E27FC236}">
                <a16:creationId xmlns:a16="http://schemas.microsoft.com/office/drawing/2014/main" id="{9F2945EC-98CD-DD4E-9605-8469ABE9E0E6}"/>
              </a:ext>
            </a:extLst>
          </p:cNvPr>
          <p:cNvSpPr>
            <a:spLocks noGrp="1"/>
          </p:cNvSpPr>
          <p:nvPr>
            <p:ph type="sldNum" sz="quarter" idx="4"/>
          </p:nvPr>
        </p:nvSpPr>
        <p:spPr/>
        <p:txBody>
          <a:bodyPr/>
          <a:lstStyle/>
          <a:p>
            <a:fld id="{6A7BD299-4115-435C-9390-0BF281B3F2C8}" type="slidenum">
              <a:rPr lang="en-US" smtClean="0"/>
              <a:pPr/>
              <a:t>81</a:t>
            </a:fld>
            <a:endParaRPr lang="en-US" dirty="0"/>
          </a:p>
        </p:txBody>
      </p:sp>
      <p:grpSp>
        <p:nvGrpSpPr>
          <p:cNvPr id="44" name="Group 43">
            <a:extLst>
              <a:ext uri="{FF2B5EF4-FFF2-40B4-BE49-F238E27FC236}">
                <a16:creationId xmlns:a16="http://schemas.microsoft.com/office/drawing/2014/main" id="{38457A56-53DE-AE4B-9D0E-7A293DCBE4EC}"/>
              </a:ext>
            </a:extLst>
          </p:cNvPr>
          <p:cNvGrpSpPr/>
          <p:nvPr/>
        </p:nvGrpSpPr>
        <p:grpSpPr>
          <a:xfrm>
            <a:off x="1739791" y="2752675"/>
            <a:ext cx="7809794" cy="3566159"/>
            <a:chOff x="1739791" y="2752675"/>
            <a:chExt cx="7809794" cy="3566159"/>
          </a:xfrm>
        </p:grpSpPr>
        <p:sp>
          <p:nvSpPr>
            <p:cNvPr id="4" name="Rectangle 5"/>
            <p:cNvSpPr>
              <a:spLocks noChangeArrowheads="1"/>
            </p:cNvSpPr>
            <p:nvPr/>
          </p:nvSpPr>
          <p:spPr bwMode="blackWhite">
            <a:xfrm>
              <a:off x="3525016" y="4839782"/>
              <a:ext cx="6024569"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Not equal to</a:t>
              </a:r>
            </a:p>
          </p:txBody>
        </p:sp>
        <p:sp>
          <p:nvSpPr>
            <p:cNvPr id="5" name="Rectangle 6"/>
            <p:cNvSpPr>
              <a:spLocks noChangeArrowheads="1"/>
            </p:cNvSpPr>
            <p:nvPr/>
          </p:nvSpPr>
          <p:spPr bwMode="blackWhite">
            <a:xfrm>
              <a:off x="1739791" y="4839782"/>
              <a:ext cx="1785225"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6</a:t>
              </a:r>
            </a:p>
          </p:txBody>
        </p:sp>
        <p:sp>
          <p:nvSpPr>
            <p:cNvPr id="6" name="Rectangle 7"/>
            <p:cNvSpPr>
              <a:spLocks noChangeArrowheads="1"/>
            </p:cNvSpPr>
            <p:nvPr/>
          </p:nvSpPr>
          <p:spPr bwMode="blackWhite">
            <a:xfrm>
              <a:off x="3525016" y="5183400"/>
              <a:ext cx="6024569"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NOT logical condition</a:t>
              </a:r>
            </a:p>
          </p:txBody>
        </p:sp>
        <p:sp>
          <p:nvSpPr>
            <p:cNvPr id="7" name="Rectangle 8"/>
            <p:cNvSpPr>
              <a:spLocks noChangeArrowheads="1"/>
            </p:cNvSpPr>
            <p:nvPr/>
          </p:nvSpPr>
          <p:spPr bwMode="blackWhite">
            <a:xfrm>
              <a:off x="1739791" y="5183400"/>
              <a:ext cx="1785225"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marL="342900" indent="-342900" defTabSz="228600" eaLnBrk="0" hangingPunct="0">
                <a:tabLst>
                  <a:tab pos="115888" algn="l"/>
                </a:tabLst>
                <a:defRPr>
                  <a:solidFill>
                    <a:schemeClr val="tx1"/>
                  </a:solidFill>
                  <a:latin typeface="Arial" panose="020B0604020202020204" pitchFamily="34" charset="0"/>
                </a:defRPr>
              </a:lvl1pPr>
              <a:lvl2pPr marL="114300" defTabSz="228600" eaLnBrk="0" hangingPunct="0">
                <a:tabLst>
                  <a:tab pos="115888" algn="l"/>
                </a:tabLst>
                <a:defRPr>
                  <a:solidFill>
                    <a:schemeClr val="tx1"/>
                  </a:solidFill>
                  <a:latin typeface="Arial" panose="020B0604020202020204" pitchFamily="34" charset="0"/>
                </a:defRPr>
              </a:lvl2pPr>
              <a:lvl3pPr marL="1143000" indent="-228600" defTabSz="228600" eaLnBrk="0" hangingPunct="0">
                <a:tabLst>
                  <a:tab pos="115888" algn="l"/>
                </a:tabLst>
                <a:defRPr>
                  <a:solidFill>
                    <a:schemeClr val="tx1"/>
                  </a:solidFill>
                  <a:latin typeface="Arial" panose="020B0604020202020204" pitchFamily="34" charset="0"/>
                </a:defRPr>
              </a:lvl3pPr>
              <a:lvl4pPr marL="1600200" indent="-228600" defTabSz="228600" eaLnBrk="0" hangingPunct="0">
                <a:tabLst>
                  <a:tab pos="115888" algn="l"/>
                </a:tabLst>
                <a:defRPr>
                  <a:solidFill>
                    <a:schemeClr val="tx1"/>
                  </a:solidFill>
                  <a:latin typeface="Arial" panose="020B0604020202020204" pitchFamily="34" charset="0"/>
                </a:defRPr>
              </a:lvl4pPr>
              <a:lvl5pPr marL="2057400" indent="-228600" defTabSz="228600" eaLnBrk="0" hangingPunct="0">
                <a:tabLst>
                  <a:tab pos="115888" algn="l"/>
                </a:tabLst>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tabLst>
                  <a:tab pos="115888" algn="l"/>
                </a:tabLst>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tabLst>
                  <a:tab pos="115888" algn="l"/>
                </a:tabLst>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tabLst>
                  <a:tab pos="115888" algn="l"/>
                </a:tabLst>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tabLst>
                  <a:tab pos="115888" algn="l"/>
                </a:tabLst>
                <a:defRPr>
                  <a:solidFill>
                    <a:schemeClr val="tx1"/>
                  </a:solidFill>
                  <a:latin typeface="Arial" panose="020B0604020202020204" pitchFamily="34" charset="0"/>
                </a:defRPr>
              </a:lvl9pPr>
            </a:lstStyle>
            <a:p>
              <a:pPr lvl="1" eaLnBrk="1" hangingPunct="1"/>
              <a:r>
                <a:rPr lang="en-US" altLang="en-US" sz="2000" dirty="0">
                  <a:solidFill>
                    <a:srgbClr val="000000"/>
                  </a:solidFill>
                  <a:latin typeface="+mn-lt"/>
                </a:rPr>
                <a:t>7</a:t>
              </a:r>
            </a:p>
          </p:txBody>
        </p:sp>
        <p:sp>
          <p:nvSpPr>
            <p:cNvPr id="8" name="Rectangle 9"/>
            <p:cNvSpPr>
              <a:spLocks noChangeArrowheads="1"/>
            </p:cNvSpPr>
            <p:nvPr/>
          </p:nvSpPr>
          <p:spPr bwMode="blackWhite">
            <a:xfrm>
              <a:off x="3525016" y="5527018"/>
              <a:ext cx="6024569" cy="39590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a:lnSpc>
                  <a:spcPct val="120000"/>
                </a:lnSpc>
                <a:spcBef>
                  <a:spcPct val="60000"/>
                </a:spcBef>
                <a:buClrTx/>
                <a:buFontTx/>
                <a:buNone/>
              </a:pPr>
              <a:r>
                <a:rPr lang="en-US" altLang="en-US" sz="2000" dirty="0">
                  <a:latin typeface="+mn-lt"/>
                </a:rPr>
                <a:t> AND logical condition</a:t>
              </a:r>
            </a:p>
          </p:txBody>
        </p:sp>
        <p:sp>
          <p:nvSpPr>
            <p:cNvPr id="9" name="Rectangle 10"/>
            <p:cNvSpPr>
              <a:spLocks noChangeArrowheads="1"/>
            </p:cNvSpPr>
            <p:nvPr/>
          </p:nvSpPr>
          <p:spPr bwMode="blackWhite">
            <a:xfrm>
              <a:off x="1739791" y="5527018"/>
              <a:ext cx="1785225" cy="39590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a:lnSpc>
                  <a:spcPct val="120000"/>
                </a:lnSpc>
                <a:spcBef>
                  <a:spcPct val="60000"/>
                </a:spcBef>
                <a:buClrTx/>
                <a:buFontTx/>
                <a:buNone/>
              </a:pPr>
              <a:r>
                <a:rPr lang="en-US" altLang="en-US" sz="2000" dirty="0">
                  <a:solidFill>
                    <a:srgbClr val="000000"/>
                  </a:solidFill>
                  <a:latin typeface="+mn-lt"/>
                </a:rPr>
                <a:t>8</a:t>
              </a:r>
            </a:p>
          </p:txBody>
        </p:sp>
        <p:sp>
          <p:nvSpPr>
            <p:cNvPr id="10" name="Rectangle 11"/>
            <p:cNvSpPr>
              <a:spLocks noChangeArrowheads="1"/>
            </p:cNvSpPr>
            <p:nvPr/>
          </p:nvSpPr>
          <p:spPr bwMode="blackWhite">
            <a:xfrm>
              <a:off x="3525016" y="5922927"/>
              <a:ext cx="6024569" cy="395907"/>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a:lnSpc>
                  <a:spcPct val="120000"/>
                </a:lnSpc>
                <a:spcBef>
                  <a:spcPct val="60000"/>
                </a:spcBef>
                <a:buClrTx/>
                <a:buFontTx/>
                <a:buNone/>
              </a:pPr>
              <a:r>
                <a:rPr lang="en-US" altLang="en-US" sz="2000" dirty="0">
                  <a:latin typeface="+mn-lt"/>
                </a:rPr>
                <a:t> OR logical condition</a:t>
              </a:r>
            </a:p>
          </p:txBody>
        </p:sp>
        <p:sp>
          <p:nvSpPr>
            <p:cNvPr id="11" name="Rectangle 12"/>
            <p:cNvSpPr>
              <a:spLocks noChangeArrowheads="1"/>
            </p:cNvSpPr>
            <p:nvPr/>
          </p:nvSpPr>
          <p:spPr bwMode="blackWhite">
            <a:xfrm>
              <a:off x="1739791" y="5922927"/>
              <a:ext cx="1785225" cy="395907"/>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a:lnSpc>
                  <a:spcPct val="120000"/>
                </a:lnSpc>
                <a:spcBef>
                  <a:spcPct val="60000"/>
                </a:spcBef>
                <a:buClrTx/>
                <a:buFontTx/>
                <a:buNone/>
              </a:pPr>
              <a:r>
                <a:rPr lang="en-US" altLang="en-US" sz="2000" dirty="0">
                  <a:solidFill>
                    <a:srgbClr val="000000"/>
                  </a:solidFill>
                  <a:latin typeface="+mn-lt"/>
                </a:rPr>
                <a:t>9</a:t>
              </a:r>
            </a:p>
          </p:txBody>
        </p:sp>
        <p:sp>
          <p:nvSpPr>
            <p:cNvPr id="12" name="Rectangle 13"/>
            <p:cNvSpPr>
              <a:spLocks noChangeArrowheads="1"/>
            </p:cNvSpPr>
            <p:nvPr/>
          </p:nvSpPr>
          <p:spPr bwMode="blackWhite">
            <a:xfrm>
              <a:off x="3525016" y="4152545"/>
              <a:ext cx="6024569"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IS [NOT] NULL, LIKE, [NOT] IN</a:t>
              </a:r>
            </a:p>
          </p:txBody>
        </p:sp>
        <p:sp>
          <p:nvSpPr>
            <p:cNvPr id="13" name="Rectangle 14"/>
            <p:cNvSpPr>
              <a:spLocks noChangeArrowheads="1"/>
            </p:cNvSpPr>
            <p:nvPr/>
          </p:nvSpPr>
          <p:spPr bwMode="blackWhite">
            <a:xfrm>
              <a:off x="1739791" y="4152545"/>
              <a:ext cx="1785225"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4</a:t>
              </a:r>
            </a:p>
          </p:txBody>
        </p:sp>
        <p:sp>
          <p:nvSpPr>
            <p:cNvPr id="14" name="Rectangle 15"/>
            <p:cNvSpPr>
              <a:spLocks noChangeArrowheads="1"/>
            </p:cNvSpPr>
            <p:nvPr/>
          </p:nvSpPr>
          <p:spPr bwMode="blackWhite">
            <a:xfrm>
              <a:off x="3525016" y="4496164"/>
              <a:ext cx="6024569"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[NOT] BETWEEN</a:t>
              </a:r>
            </a:p>
          </p:txBody>
        </p:sp>
        <p:sp>
          <p:nvSpPr>
            <p:cNvPr id="15" name="Rectangle 16"/>
            <p:cNvSpPr>
              <a:spLocks noChangeArrowheads="1"/>
            </p:cNvSpPr>
            <p:nvPr/>
          </p:nvSpPr>
          <p:spPr bwMode="blackWhite">
            <a:xfrm>
              <a:off x="1739791" y="4496164"/>
              <a:ext cx="1785225"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5</a:t>
              </a:r>
            </a:p>
          </p:txBody>
        </p:sp>
        <p:sp>
          <p:nvSpPr>
            <p:cNvPr id="16" name="Rectangle 17"/>
            <p:cNvSpPr>
              <a:spLocks noChangeArrowheads="1"/>
            </p:cNvSpPr>
            <p:nvPr/>
          </p:nvSpPr>
          <p:spPr bwMode="blackWhite">
            <a:xfrm>
              <a:off x="3525016" y="3808928"/>
              <a:ext cx="6024569"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a:spcBef>
                  <a:spcPct val="40000"/>
                </a:spcBef>
                <a:buClrTx/>
                <a:buFontTx/>
                <a:buNone/>
              </a:pPr>
              <a:r>
                <a:rPr lang="en-US" altLang="en-US" sz="2000" dirty="0">
                  <a:latin typeface="+mn-lt"/>
                </a:rPr>
                <a:t> Comparison conditions</a:t>
              </a:r>
            </a:p>
          </p:txBody>
        </p:sp>
        <p:sp>
          <p:nvSpPr>
            <p:cNvPr id="17" name="Rectangle 18"/>
            <p:cNvSpPr>
              <a:spLocks noChangeArrowheads="1"/>
            </p:cNvSpPr>
            <p:nvPr/>
          </p:nvSpPr>
          <p:spPr bwMode="blackWhite">
            <a:xfrm>
              <a:off x="1739791" y="3808928"/>
              <a:ext cx="1785225" cy="343618"/>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3</a:t>
              </a:r>
            </a:p>
          </p:txBody>
        </p:sp>
        <p:sp>
          <p:nvSpPr>
            <p:cNvPr id="18" name="Rectangle 19"/>
            <p:cNvSpPr>
              <a:spLocks noChangeArrowheads="1"/>
            </p:cNvSpPr>
            <p:nvPr/>
          </p:nvSpPr>
          <p:spPr bwMode="blackWhite">
            <a:xfrm>
              <a:off x="3525016" y="3448876"/>
              <a:ext cx="6024569" cy="360052"/>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a:spcBef>
                  <a:spcPct val="40000"/>
                </a:spcBef>
                <a:buClrTx/>
                <a:buFontTx/>
                <a:buNone/>
              </a:pPr>
              <a:r>
                <a:rPr lang="en-US" altLang="en-US" sz="2000" dirty="0">
                  <a:latin typeface="+mn-lt"/>
                </a:rPr>
                <a:t> Concatenation operator</a:t>
              </a:r>
            </a:p>
          </p:txBody>
        </p:sp>
        <p:sp>
          <p:nvSpPr>
            <p:cNvPr id="19" name="Rectangle 20"/>
            <p:cNvSpPr>
              <a:spLocks noChangeArrowheads="1"/>
            </p:cNvSpPr>
            <p:nvPr/>
          </p:nvSpPr>
          <p:spPr bwMode="blackWhite">
            <a:xfrm>
              <a:off x="1739791" y="3448876"/>
              <a:ext cx="1785225" cy="360052"/>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2</a:t>
              </a:r>
            </a:p>
          </p:txBody>
        </p:sp>
        <p:sp>
          <p:nvSpPr>
            <p:cNvPr id="20" name="Rectangle 21"/>
            <p:cNvSpPr>
              <a:spLocks noChangeArrowheads="1"/>
            </p:cNvSpPr>
            <p:nvPr/>
          </p:nvSpPr>
          <p:spPr bwMode="blackWhite">
            <a:xfrm>
              <a:off x="3525016" y="3096293"/>
              <a:ext cx="6024569" cy="352582"/>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Arithmetic operators</a:t>
              </a:r>
            </a:p>
          </p:txBody>
        </p:sp>
        <p:sp>
          <p:nvSpPr>
            <p:cNvPr id="21" name="Rectangle 22"/>
            <p:cNvSpPr>
              <a:spLocks noChangeArrowheads="1"/>
            </p:cNvSpPr>
            <p:nvPr/>
          </p:nvSpPr>
          <p:spPr bwMode="blackWhite">
            <a:xfrm>
              <a:off x="1739791" y="3096293"/>
              <a:ext cx="1785225" cy="352582"/>
            </a:xfrm>
            <a:prstGeom prst="rect">
              <a:avLst/>
            </a:prstGeom>
            <a:solidFill>
              <a:srgbClr val="DDDDDD"/>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1</a:t>
              </a:r>
            </a:p>
          </p:txBody>
        </p:sp>
        <p:sp>
          <p:nvSpPr>
            <p:cNvPr id="22" name="Rectangle 23"/>
            <p:cNvSpPr>
              <a:spLocks noChangeArrowheads="1"/>
            </p:cNvSpPr>
            <p:nvPr/>
          </p:nvSpPr>
          <p:spPr bwMode="gray">
            <a:xfrm>
              <a:off x="3525016" y="2752675"/>
              <a:ext cx="6024569" cy="343618"/>
            </a:xfrm>
            <a:prstGeom prst="rect">
              <a:avLst/>
            </a:prstGeom>
            <a:solidFill>
              <a:schemeClr val="accent2"/>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400" dirty="0">
                  <a:solidFill>
                    <a:schemeClr val="bg1"/>
                  </a:solidFill>
                  <a:latin typeface="+mn-lt"/>
                </a:rPr>
                <a:t>Operator</a:t>
              </a:r>
            </a:p>
          </p:txBody>
        </p:sp>
        <p:sp>
          <p:nvSpPr>
            <p:cNvPr id="23" name="Rectangle 24"/>
            <p:cNvSpPr>
              <a:spLocks noChangeArrowheads="1"/>
            </p:cNvSpPr>
            <p:nvPr/>
          </p:nvSpPr>
          <p:spPr bwMode="gray">
            <a:xfrm>
              <a:off x="1739791" y="2752675"/>
              <a:ext cx="1785225" cy="343618"/>
            </a:xfrm>
            <a:prstGeom prst="rect">
              <a:avLst/>
            </a:prstGeom>
            <a:solidFill>
              <a:schemeClr val="accent2"/>
            </a:solidFill>
            <a:ln>
              <a:noFill/>
            </a:ln>
            <a:extLst>
              <a:ext uri="{91240B29-F687-4f45-9708-019B960494DF}">
                <a14:hiddenLine xmlns:a14="http://schemas.microsoft.com/office/drawing/2010/main" xmlns=""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400" dirty="0">
                  <a:solidFill>
                    <a:schemeClr val="bg1"/>
                  </a:solidFill>
                  <a:latin typeface="+mn-lt"/>
                </a:rPr>
                <a:t>Precedence</a:t>
              </a:r>
            </a:p>
          </p:txBody>
        </p:sp>
        <p:sp>
          <p:nvSpPr>
            <p:cNvPr id="24" name="Line 25"/>
            <p:cNvSpPr>
              <a:spLocks noChangeShapeType="1"/>
            </p:cNvSpPr>
            <p:nvPr/>
          </p:nvSpPr>
          <p:spPr bwMode="blackWhite">
            <a:xfrm>
              <a:off x="1739791" y="3096293"/>
              <a:ext cx="7809794" cy="0"/>
            </a:xfrm>
            <a:prstGeom prst="line">
              <a:avLst/>
            </a:prstGeom>
            <a:noFill/>
            <a:ln w="57150">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25" name="Line 26"/>
            <p:cNvSpPr>
              <a:spLocks noChangeShapeType="1"/>
            </p:cNvSpPr>
            <p:nvPr/>
          </p:nvSpPr>
          <p:spPr bwMode="blackWhite">
            <a:xfrm>
              <a:off x="1739791" y="3448875"/>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26" name="Line 27"/>
            <p:cNvSpPr>
              <a:spLocks noChangeShapeType="1"/>
            </p:cNvSpPr>
            <p:nvPr/>
          </p:nvSpPr>
          <p:spPr bwMode="blackWhite">
            <a:xfrm>
              <a:off x="1739791" y="3808927"/>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27" name="Line 28"/>
            <p:cNvSpPr>
              <a:spLocks noChangeShapeType="1"/>
            </p:cNvSpPr>
            <p:nvPr/>
          </p:nvSpPr>
          <p:spPr bwMode="blackWhite">
            <a:xfrm>
              <a:off x="1739791" y="6318834"/>
              <a:ext cx="7809794" cy="0"/>
            </a:xfrm>
            <a:prstGeom prst="line">
              <a:avLst/>
            </a:prstGeom>
            <a:noFill/>
            <a:ln w="28575" cap="sq">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28" name="Line 29"/>
            <p:cNvSpPr>
              <a:spLocks noChangeShapeType="1"/>
            </p:cNvSpPr>
            <p:nvPr/>
          </p:nvSpPr>
          <p:spPr bwMode="blackWhite">
            <a:xfrm>
              <a:off x="1739791" y="2752675"/>
              <a:ext cx="0" cy="343618"/>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29" name="Line 30"/>
            <p:cNvSpPr>
              <a:spLocks noChangeShapeType="1"/>
            </p:cNvSpPr>
            <p:nvPr/>
          </p:nvSpPr>
          <p:spPr bwMode="blackWhite">
            <a:xfrm>
              <a:off x="3525016" y="2752675"/>
              <a:ext cx="0" cy="3566159"/>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0" name="Line 31"/>
            <p:cNvSpPr>
              <a:spLocks noChangeShapeType="1"/>
            </p:cNvSpPr>
            <p:nvPr/>
          </p:nvSpPr>
          <p:spPr bwMode="blackWhite">
            <a:xfrm>
              <a:off x="9549585" y="2752675"/>
              <a:ext cx="0" cy="343618"/>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1" name="Line 32"/>
            <p:cNvSpPr>
              <a:spLocks noChangeShapeType="1"/>
            </p:cNvSpPr>
            <p:nvPr/>
          </p:nvSpPr>
          <p:spPr bwMode="blackWhite">
            <a:xfrm>
              <a:off x="1739791" y="4152545"/>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2" name="Line 33"/>
            <p:cNvSpPr>
              <a:spLocks noChangeShapeType="1"/>
            </p:cNvSpPr>
            <p:nvPr/>
          </p:nvSpPr>
          <p:spPr bwMode="blackWhite">
            <a:xfrm>
              <a:off x="1739791" y="4839781"/>
              <a:ext cx="7809794" cy="0"/>
            </a:xfrm>
            <a:prstGeom prst="line">
              <a:avLst/>
            </a:prstGeom>
            <a:noFill/>
            <a:ln w="28575">
              <a:solidFill>
                <a:schemeClr val="tx1"/>
              </a:solidFill>
              <a:round/>
              <a:headEnd/>
              <a:tailEnd/>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3" name="Line 34"/>
            <p:cNvSpPr>
              <a:spLocks noChangeShapeType="1"/>
            </p:cNvSpPr>
            <p:nvPr/>
          </p:nvSpPr>
          <p:spPr bwMode="blackWhite">
            <a:xfrm>
              <a:off x="1739791" y="4496164"/>
              <a:ext cx="7809794" cy="0"/>
            </a:xfrm>
            <a:prstGeom prst="line">
              <a:avLst/>
            </a:prstGeom>
            <a:noFill/>
            <a:ln w="28575">
              <a:solidFill>
                <a:schemeClr val="tx1"/>
              </a:solidFill>
              <a:round/>
              <a:headEnd/>
              <a:tailEnd/>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4" name="Line 35"/>
            <p:cNvSpPr>
              <a:spLocks noChangeShapeType="1"/>
            </p:cNvSpPr>
            <p:nvPr/>
          </p:nvSpPr>
          <p:spPr bwMode="blackWhite">
            <a:xfrm>
              <a:off x="1739791" y="5922927"/>
              <a:ext cx="7809794" cy="0"/>
            </a:xfrm>
            <a:prstGeom prst="line">
              <a:avLst/>
            </a:prstGeom>
            <a:noFill/>
            <a:ln w="28575">
              <a:solidFill>
                <a:schemeClr val="tx1"/>
              </a:solidFill>
              <a:round/>
              <a:headEnd/>
              <a:tailEnd/>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5" name="Line 36"/>
            <p:cNvSpPr>
              <a:spLocks noChangeShapeType="1"/>
            </p:cNvSpPr>
            <p:nvPr/>
          </p:nvSpPr>
          <p:spPr bwMode="blackWhite">
            <a:xfrm>
              <a:off x="1739791" y="5527018"/>
              <a:ext cx="7809794" cy="0"/>
            </a:xfrm>
            <a:prstGeom prst="line">
              <a:avLst/>
            </a:prstGeom>
            <a:noFill/>
            <a:ln w="28575">
              <a:solidFill>
                <a:schemeClr val="tx1"/>
              </a:solidFill>
              <a:round/>
              <a:headEnd/>
              <a:tailEnd/>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6" name="Line 37"/>
            <p:cNvSpPr>
              <a:spLocks noChangeShapeType="1"/>
            </p:cNvSpPr>
            <p:nvPr/>
          </p:nvSpPr>
          <p:spPr bwMode="blackWhite">
            <a:xfrm>
              <a:off x="1739791" y="5183400"/>
              <a:ext cx="7809794" cy="0"/>
            </a:xfrm>
            <a:prstGeom prst="line">
              <a:avLst/>
            </a:prstGeom>
            <a:noFill/>
            <a:ln w="28575">
              <a:solidFill>
                <a:schemeClr val="tx1"/>
              </a:solidFill>
              <a:round/>
              <a:headEnd/>
              <a:tailEnd/>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7" name="Line 38"/>
            <p:cNvSpPr>
              <a:spLocks noChangeShapeType="1"/>
            </p:cNvSpPr>
            <p:nvPr/>
          </p:nvSpPr>
          <p:spPr bwMode="blackWhite">
            <a:xfrm>
              <a:off x="1739791" y="3096293"/>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8" name="Line 39"/>
            <p:cNvSpPr>
              <a:spLocks noChangeShapeType="1"/>
            </p:cNvSpPr>
            <p:nvPr/>
          </p:nvSpPr>
          <p:spPr bwMode="blackWhite">
            <a:xfrm>
              <a:off x="1739791" y="3096293"/>
              <a:ext cx="0" cy="3222541"/>
            </a:xfrm>
            <a:prstGeom prst="line">
              <a:avLst/>
            </a:prstGeom>
            <a:noFill/>
            <a:ln w="28575" cap="sq">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39" name="Line 40"/>
            <p:cNvSpPr>
              <a:spLocks noChangeShapeType="1"/>
            </p:cNvSpPr>
            <p:nvPr/>
          </p:nvSpPr>
          <p:spPr bwMode="blackWhite">
            <a:xfrm>
              <a:off x="9549585" y="3096293"/>
              <a:ext cx="0" cy="3222541"/>
            </a:xfrm>
            <a:prstGeom prst="line">
              <a:avLst/>
            </a:prstGeom>
            <a:noFill/>
            <a:ln w="28575" cap="sq">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sp>
          <p:nvSpPr>
            <p:cNvPr id="40" name="Line 32"/>
            <p:cNvSpPr>
              <a:spLocks noChangeShapeType="1"/>
            </p:cNvSpPr>
            <p:nvPr/>
          </p:nvSpPr>
          <p:spPr bwMode="blackWhite">
            <a:xfrm>
              <a:off x="1739791" y="2752675"/>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lIns="52800" rIns="0" anchor="ctr"/>
            <a:lstStyle/>
            <a:p>
              <a:endParaRPr lang="en-IN" sz="2400" dirty="0"/>
            </a:p>
          </p:txBody>
        </p:sp>
      </p:grpSp>
      <p:sp>
        <p:nvSpPr>
          <p:cNvPr id="43" name="Footer Placeholder 42">
            <a:extLst>
              <a:ext uri="{FF2B5EF4-FFF2-40B4-BE49-F238E27FC236}">
                <a16:creationId xmlns:a16="http://schemas.microsoft.com/office/drawing/2014/main" id="{3F9E8920-8F1D-D949-AF5F-106C7924C84D}"/>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19023757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lnSpcReduction="10000"/>
          </a:bodyPr>
          <a:lstStyle/>
          <a:p>
            <a:r>
              <a:rPr lang="en-US" dirty="0"/>
              <a:t>The order of rows returned in a query result is undefined.</a:t>
            </a:r>
          </a:p>
          <a:p>
            <a:r>
              <a:rPr lang="en-US" dirty="0"/>
              <a:t>Use ORDER BY clause to sort the retrieved rows</a:t>
            </a:r>
          </a:p>
          <a:p>
            <a:r>
              <a:rPr lang="en-US" dirty="0"/>
              <a:t>The ORDER BY is the last clause in the SELECT statement</a:t>
            </a:r>
          </a:p>
          <a:p>
            <a:r>
              <a:rPr lang="en-US" dirty="0"/>
              <a:t>Columns not in the SELECT list can also be used for sorting</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job_id</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department_id</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hire_date</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ORDER BY </a:t>
            </a:r>
            <a:r>
              <a:rPr lang="en-US" altLang="en-US" dirty="0" err="1">
                <a:solidFill>
                  <a:srgbClr val="000000"/>
                </a:solidFill>
                <a:latin typeface="Courier New" panose="02070309020205020404" pitchFamily="49" charset="0"/>
              </a:rPr>
              <a:t>hire_date</a:t>
            </a:r>
            <a:r>
              <a:rPr lang="en-US" altLang="en-US" dirty="0">
                <a:solidFill>
                  <a:srgbClr val="000000"/>
                </a:solidFill>
                <a:latin typeface="Courier New" panose="02070309020205020404" pitchFamily="49" charset="0"/>
              </a:rPr>
              <a:t>;	#Default </a:t>
            </a:r>
            <a:r>
              <a:rPr lang="en-US" altLang="en-US" dirty="0" err="1">
                <a:solidFill>
                  <a:srgbClr val="000000"/>
                </a:solidFill>
                <a:latin typeface="Courier New" panose="02070309020205020404" pitchFamily="49" charset="0"/>
              </a:rPr>
              <a:t>ASCending</a:t>
            </a:r>
            <a:endParaRPr lang="en-US" altLang="en-US" dirty="0">
              <a:solidFill>
                <a:srgbClr val="000000"/>
              </a:solidFill>
              <a:latin typeface="Courier New" panose="02070309020205020404" pitchFamily="49" charset="0"/>
            </a:endParaRPr>
          </a:p>
          <a:p>
            <a:pPr marL="0" indent="0">
              <a:spcBef>
                <a:spcPct val="0"/>
              </a:spcBef>
              <a:buNone/>
            </a:pP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job_id</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department_id</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hire_date</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ORDER BY </a:t>
            </a:r>
            <a:r>
              <a:rPr lang="en-US" altLang="en-US" dirty="0" err="1">
                <a:solidFill>
                  <a:srgbClr val="000000"/>
                </a:solidFill>
                <a:latin typeface="Courier New" panose="02070309020205020404" pitchFamily="49" charset="0"/>
              </a:rPr>
              <a:t>hire_date</a:t>
            </a:r>
            <a:r>
              <a:rPr lang="en-US" altLang="en-US" dirty="0">
                <a:solidFill>
                  <a:srgbClr val="000000"/>
                </a:solidFill>
                <a:latin typeface="Courier New" panose="02070309020205020404" pitchFamily="49" charset="0"/>
              </a:rPr>
              <a:t> DESC ;</a:t>
            </a:r>
          </a:p>
          <a:p>
            <a:pPr marL="0" indent="0">
              <a:spcBef>
                <a:spcPct val="0"/>
              </a:spcBef>
              <a:buNone/>
            </a:pPr>
            <a:endParaRPr lang="en-US" altLang="en-US" dirty="0">
              <a:solidFill>
                <a:srgbClr val="000000"/>
              </a:solidFill>
              <a:latin typeface="Courier New" panose="02070309020205020404" pitchFamily="49" charset="0"/>
            </a:endParaRPr>
          </a:p>
          <a:p>
            <a:r>
              <a:rPr lang="en-US" dirty="0"/>
              <a:t>Null values are displayed first for ascending sequences and last for descending sequences</a:t>
            </a:r>
          </a:p>
        </p:txBody>
      </p:sp>
      <p:sp>
        <p:nvSpPr>
          <p:cNvPr id="3" name="Title 2"/>
          <p:cNvSpPr>
            <a:spLocks noGrp="1"/>
          </p:cNvSpPr>
          <p:nvPr>
            <p:ph type="title"/>
          </p:nvPr>
        </p:nvSpPr>
        <p:spPr/>
        <p:txBody>
          <a:bodyPr/>
          <a:lstStyle/>
          <a:p>
            <a:r>
              <a:rPr lang="en-US"/>
              <a:t>ORDER BY CLAUSE </a:t>
            </a:r>
            <a:endParaRPr lang="en-US" dirty="0"/>
          </a:p>
        </p:txBody>
      </p:sp>
      <p:sp>
        <p:nvSpPr>
          <p:cNvPr id="4" name="Slide Number Placeholder 3">
            <a:extLst>
              <a:ext uri="{FF2B5EF4-FFF2-40B4-BE49-F238E27FC236}">
                <a16:creationId xmlns:a16="http://schemas.microsoft.com/office/drawing/2014/main" id="{9D4825FE-77C8-3244-8196-EF10F3371A01}"/>
              </a:ext>
            </a:extLst>
          </p:cNvPr>
          <p:cNvSpPr>
            <a:spLocks noGrp="1"/>
          </p:cNvSpPr>
          <p:nvPr>
            <p:ph type="sldNum" sz="quarter" idx="4"/>
          </p:nvPr>
        </p:nvSpPr>
        <p:spPr/>
        <p:txBody>
          <a:bodyPr/>
          <a:lstStyle/>
          <a:p>
            <a:fld id="{6A7BD299-4115-435C-9390-0BF281B3F2C8}" type="slidenum">
              <a:rPr lang="en-US" smtClean="0"/>
              <a:pPr/>
              <a:t>82</a:t>
            </a:fld>
            <a:endParaRPr lang="en-US" dirty="0"/>
          </a:p>
        </p:txBody>
      </p:sp>
      <p:sp>
        <p:nvSpPr>
          <p:cNvPr id="9" name="Footer Placeholder 8">
            <a:extLst>
              <a:ext uri="{FF2B5EF4-FFF2-40B4-BE49-F238E27FC236}">
                <a16:creationId xmlns:a16="http://schemas.microsoft.com/office/drawing/2014/main" id="{BEF0E8B1-1429-D24B-9D1F-491BC67653D2}"/>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09541754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dirty="0"/>
              <a:t>Alias columns can be used for sorting purpose:</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employee_id</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salary*12 </a:t>
            </a:r>
            <a:r>
              <a:rPr lang="en-US" altLang="en-US" dirty="0" err="1">
                <a:solidFill>
                  <a:srgbClr val="000000"/>
                </a:solidFill>
                <a:latin typeface="Courier New" panose="02070309020205020404" pitchFamily="49" charset="0"/>
              </a:rPr>
              <a:t>annsal</a:t>
            </a:r>
            <a:r>
              <a:rPr lang="en-US" altLang="en-US" dirty="0">
                <a:solidFill>
                  <a:srgbClr val="000000"/>
                </a:solidFill>
                <a:latin typeface="Courier New" panose="02070309020205020404" pitchFamily="49" charset="0"/>
              </a:rPr>
              <a:t> </a:t>
            </a:r>
            <a:br>
              <a:rPr lang="en-US" altLang="en-US" dirty="0">
                <a:solidFill>
                  <a:srgbClr val="000000"/>
                </a:solidFill>
                <a:latin typeface="Courier New" panose="02070309020205020404" pitchFamily="49" charset="0"/>
              </a:rPr>
            </a:b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ORDER BY </a:t>
            </a:r>
            <a:r>
              <a:rPr lang="en-US" altLang="en-US" dirty="0" err="1">
                <a:solidFill>
                  <a:srgbClr val="000000"/>
                </a:solidFill>
                <a:latin typeface="Courier New" panose="02070309020205020404" pitchFamily="49" charset="0"/>
              </a:rPr>
              <a:t>annsal</a:t>
            </a:r>
            <a:r>
              <a:rPr lang="en-US" altLang="en-US" dirty="0">
                <a:solidFill>
                  <a:srgbClr val="000000"/>
                </a:solidFill>
                <a:latin typeface="Courier New" panose="02070309020205020404" pitchFamily="49" charset="0"/>
              </a:rPr>
              <a:t> ASC;</a:t>
            </a:r>
            <a:endParaRPr lang="en-US" dirty="0"/>
          </a:p>
          <a:p>
            <a:r>
              <a:rPr lang="en-US" dirty="0"/>
              <a:t>Sorting the data based on the numeric position of a column:</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job_id</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department_id</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hire_date</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ORDER BY 3;</a:t>
            </a:r>
          </a:p>
          <a:p>
            <a:r>
              <a:rPr lang="en-US" altLang="en-US" dirty="0"/>
              <a:t>Sorts by ascending order of dept id and then within each department sort in the descending order of the salary:</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department_id</a:t>
            </a:r>
            <a:r>
              <a:rPr lang="en-US" altLang="en-US" dirty="0">
                <a:solidFill>
                  <a:srgbClr val="000000"/>
                </a:solidFill>
                <a:latin typeface="Courier New" panose="02070309020205020404" pitchFamily="49" charset="0"/>
              </a:rPr>
              <a:t>, salary</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ORDER BY </a:t>
            </a:r>
            <a:r>
              <a:rPr lang="en-US" altLang="en-US" dirty="0" err="1">
                <a:solidFill>
                  <a:srgbClr val="000000"/>
                </a:solidFill>
                <a:latin typeface="Courier New" panose="02070309020205020404" pitchFamily="49" charset="0"/>
              </a:rPr>
              <a:t>department_id</a:t>
            </a:r>
            <a:r>
              <a:rPr lang="en-US" altLang="en-US" dirty="0">
                <a:solidFill>
                  <a:srgbClr val="000000"/>
                </a:solidFill>
                <a:latin typeface="Courier New" panose="02070309020205020404" pitchFamily="49" charset="0"/>
              </a:rPr>
              <a:t>, salary DESC;</a:t>
            </a:r>
          </a:p>
          <a:p>
            <a:pPr marL="0" indent="0">
              <a:buNone/>
            </a:pPr>
            <a:endParaRPr lang="en-US" dirty="0"/>
          </a:p>
          <a:p>
            <a:endParaRPr lang="en-US" dirty="0"/>
          </a:p>
        </p:txBody>
      </p:sp>
      <p:sp>
        <p:nvSpPr>
          <p:cNvPr id="3" name="Title 2"/>
          <p:cNvSpPr>
            <a:spLocks noGrp="1"/>
          </p:cNvSpPr>
          <p:nvPr>
            <p:ph type="title"/>
          </p:nvPr>
        </p:nvSpPr>
        <p:spPr/>
        <p:txBody>
          <a:bodyPr/>
          <a:lstStyle/>
          <a:p>
            <a:r>
              <a:rPr lang="en-US"/>
              <a:t>ORDER BY CLAUSE </a:t>
            </a:r>
            <a:endParaRPr lang="en-US" dirty="0"/>
          </a:p>
        </p:txBody>
      </p:sp>
      <p:sp>
        <p:nvSpPr>
          <p:cNvPr id="4" name="Slide Number Placeholder 3">
            <a:extLst>
              <a:ext uri="{FF2B5EF4-FFF2-40B4-BE49-F238E27FC236}">
                <a16:creationId xmlns:a16="http://schemas.microsoft.com/office/drawing/2014/main" id="{EAC38613-90CA-2A40-AD4E-697A903073BF}"/>
              </a:ext>
            </a:extLst>
          </p:cNvPr>
          <p:cNvSpPr>
            <a:spLocks noGrp="1"/>
          </p:cNvSpPr>
          <p:nvPr>
            <p:ph type="sldNum" sz="quarter" idx="4"/>
          </p:nvPr>
        </p:nvSpPr>
        <p:spPr/>
        <p:txBody>
          <a:bodyPr/>
          <a:lstStyle/>
          <a:p>
            <a:fld id="{6A7BD299-4115-435C-9390-0BF281B3F2C8}" type="slidenum">
              <a:rPr lang="en-US" smtClean="0"/>
              <a:pPr/>
              <a:t>83</a:t>
            </a:fld>
            <a:endParaRPr lang="en-US" dirty="0"/>
          </a:p>
        </p:txBody>
      </p:sp>
      <p:sp>
        <p:nvSpPr>
          <p:cNvPr id="7" name="Footer Placeholder 6">
            <a:extLst>
              <a:ext uri="{FF2B5EF4-FFF2-40B4-BE49-F238E27FC236}">
                <a16:creationId xmlns:a16="http://schemas.microsoft.com/office/drawing/2014/main" id="{C5895986-A065-B845-8A58-5AF091753C6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31841944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dirty="0"/>
              <a:t>Rows being displayed can also be restricted using LIMIT clause</a:t>
            </a:r>
          </a:p>
          <a:p>
            <a:r>
              <a:rPr lang="en-US" dirty="0"/>
              <a:t>Below query restricts the output to 10 rows even though the WHERE clause condition results in more than 10 rows:</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job_id</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job_id</a:t>
            </a:r>
            <a:r>
              <a:rPr lang="en-US" altLang="en-US" dirty="0">
                <a:solidFill>
                  <a:srgbClr val="000000"/>
                </a:solidFill>
                <a:latin typeface="Courier New" panose="02070309020205020404" pitchFamily="49" charset="0"/>
              </a:rPr>
              <a:t> LIKE '%CLERK'</a:t>
            </a:r>
          </a:p>
          <a:p>
            <a:pPr marL="0" indent="0">
              <a:spcBef>
                <a:spcPct val="0"/>
              </a:spcBef>
              <a:buNone/>
            </a:pPr>
            <a:r>
              <a:rPr lang="en-US" altLang="en-US" dirty="0">
                <a:solidFill>
                  <a:srgbClr val="000000"/>
                </a:solidFill>
                <a:latin typeface="Courier New" panose="02070309020205020404" pitchFamily="49" charset="0"/>
              </a:rPr>
              <a:t>	LIMIT 10;</a:t>
            </a:r>
            <a:endParaRPr lang="en-US" dirty="0"/>
          </a:p>
          <a:p>
            <a:r>
              <a:rPr lang="en-US" dirty="0"/>
              <a:t>Note that LIMIT gets applied at the end, even after ORDER BY:</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job_id</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job_id</a:t>
            </a:r>
            <a:r>
              <a:rPr lang="en-US" altLang="en-US" dirty="0">
                <a:solidFill>
                  <a:srgbClr val="000000"/>
                </a:solidFill>
                <a:latin typeface="Courier New" panose="02070309020205020404" pitchFamily="49" charset="0"/>
              </a:rPr>
              <a:t> LIKE '%CLERK'</a:t>
            </a:r>
          </a:p>
          <a:p>
            <a:pPr marL="0" indent="0">
              <a:spcBef>
                <a:spcPct val="0"/>
              </a:spcBef>
              <a:buNone/>
            </a:pPr>
            <a:r>
              <a:rPr lang="en-US" altLang="en-US" dirty="0">
                <a:solidFill>
                  <a:srgbClr val="000000"/>
                </a:solidFill>
                <a:latin typeface="Courier New" panose="02070309020205020404" pitchFamily="49" charset="0"/>
              </a:rPr>
              <a:t>	ORDER BY </a:t>
            </a:r>
            <a:r>
              <a:rPr lang="en-US" altLang="en-US" dirty="0" err="1">
                <a:solidFill>
                  <a:srgbClr val="000000"/>
                </a:solidFill>
                <a:latin typeface="Courier New" panose="02070309020205020404" pitchFamily="49" charset="0"/>
              </a:rPr>
              <a:t>last_name</a:t>
            </a:r>
            <a:endParaRPr lang="en-US" altLang="en-US" dirty="0">
              <a:solidFill>
                <a:srgbClr val="000000"/>
              </a:solidFill>
              <a:latin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rPr>
              <a:t>	LIMIT 5;</a:t>
            </a:r>
            <a:endParaRPr lang="en-US" dirty="0"/>
          </a:p>
          <a:p>
            <a:pPr marL="0" indent="0">
              <a:spcBef>
                <a:spcPct val="0"/>
              </a:spcBef>
              <a:buNone/>
            </a:pPr>
            <a:r>
              <a:rPr lang="en-US" altLang="en-US" dirty="0">
                <a:solidFill>
                  <a:srgbClr val="000000"/>
                </a:solidFill>
                <a:latin typeface="Courier New" panose="02070309020205020404" pitchFamily="49" charset="0"/>
              </a:rPr>
              <a:t>	</a:t>
            </a:r>
            <a:endParaRPr lang="en-US" dirty="0"/>
          </a:p>
        </p:txBody>
      </p:sp>
      <p:sp>
        <p:nvSpPr>
          <p:cNvPr id="3" name="Title 2"/>
          <p:cNvSpPr>
            <a:spLocks noGrp="1"/>
          </p:cNvSpPr>
          <p:nvPr>
            <p:ph type="title"/>
          </p:nvPr>
        </p:nvSpPr>
        <p:spPr/>
        <p:txBody>
          <a:bodyPr/>
          <a:lstStyle/>
          <a:p>
            <a:r>
              <a:rPr lang="en-US" dirty="0" err="1"/>
              <a:t>LIMITing</a:t>
            </a:r>
            <a:r>
              <a:rPr lang="en-US" dirty="0"/>
              <a:t> ROWS</a:t>
            </a:r>
            <a:br>
              <a:rPr lang="en-US" dirty="0"/>
            </a:br>
            <a:endParaRPr lang="en-US" dirty="0"/>
          </a:p>
        </p:txBody>
      </p:sp>
      <p:sp>
        <p:nvSpPr>
          <p:cNvPr id="42" name="Slide Number Placeholder 41">
            <a:extLst>
              <a:ext uri="{FF2B5EF4-FFF2-40B4-BE49-F238E27FC236}">
                <a16:creationId xmlns:a16="http://schemas.microsoft.com/office/drawing/2014/main" id="{9F2945EC-98CD-DD4E-9605-8469ABE9E0E6}"/>
              </a:ext>
            </a:extLst>
          </p:cNvPr>
          <p:cNvSpPr>
            <a:spLocks noGrp="1"/>
          </p:cNvSpPr>
          <p:nvPr>
            <p:ph type="sldNum" sz="quarter" idx="4"/>
          </p:nvPr>
        </p:nvSpPr>
        <p:spPr/>
        <p:txBody>
          <a:bodyPr/>
          <a:lstStyle/>
          <a:p>
            <a:fld id="{6A7BD299-4115-435C-9390-0BF281B3F2C8}" type="slidenum">
              <a:rPr lang="en-US" smtClean="0"/>
              <a:pPr/>
              <a:t>84</a:t>
            </a:fld>
            <a:endParaRPr lang="en-US" dirty="0"/>
          </a:p>
        </p:txBody>
      </p:sp>
      <p:sp>
        <p:nvSpPr>
          <p:cNvPr id="43" name="Footer Placeholder 42">
            <a:extLst>
              <a:ext uri="{FF2B5EF4-FFF2-40B4-BE49-F238E27FC236}">
                <a16:creationId xmlns:a16="http://schemas.microsoft.com/office/drawing/2014/main" id="{3F9E8920-8F1D-D949-AF5F-106C7924C84D}"/>
              </a:ext>
            </a:extLst>
          </p:cNvPr>
          <p:cNvSpPr>
            <a:spLocks noGrp="1"/>
          </p:cNvSpPr>
          <p:nvPr>
            <p:ph type="ftr" sz="quarter" idx="3"/>
          </p:nvPr>
        </p:nvSpPr>
        <p:spPr/>
        <p:txBody>
          <a:bodyPr/>
          <a:lstStyle/>
          <a:p>
            <a:r>
              <a:rPr lang="en-US" dirty="0"/>
              <a:t>DBMS</a:t>
            </a:r>
          </a:p>
        </p:txBody>
      </p:sp>
    </p:spTree>
    <p:extLst>
      <p:ext uri="{BB962C8B-B14F-4D97-AF65-F5344CB8AC3E}">
        <p14:creationId xmlns:p14="http://schemas.microsoft.com/office/powerpoint/2010/main" val="53638488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p:txBody>
          <a:bodyPr/>
          <a:lstStyle/>
          <a:p>
            <a:r>
              <a:rPr lang="en-US" dirty="0"/>
              <a:t>DBMS consists of a collection of interrelated files and set of programs.</a:t>
            </a:r>
          </a:p>
          <a:p>
            <a:r>
              <a:rPr lang="en-US" dirty="0"/>
              <a:t>A 'database model' specifies how a database is structured and used.</a:t>
            </a:r>
          </a:p>
          <a:p>
            <a:r>
              <a:rPr lang="en-US" dirty="0"/>
              <a:t>A Key attribute is one which uniquely identifies a tuple and determines all other attributes in a relation.</a:t>
            </a:r>
          </a:p>
          <a:p>
            <a:r>
              <a:rPr lang="en-US" dirty="0"/>
              <a:t>Normalization eliminates Insert, delete and update anomalies along with data redundancy.</a:t>
            </a:r>
          </a:p>
          <a:p>
            <a:r>
              <a:rPr lang="en-US" dirty="0"/>
              <a:t>SELECT statement is used to retrieve the data from the DB.</a:t>
            </a:r>
          </a:p>
          <a:p>
            <a:r>
              <a:rPr lang="en-US" dirty="0"/>
              <a:t>WHERE clause is used to restrict the data retrieved </a:t>
            </a:r>
          </a:p>
          <a:p>
            <a:r>
              <a:rPr lang="en-US" dirty="0"/>
              <a:t>ORDER BY clause is used to sort the data.</a:t>
            </a:r>
          </a:p>
          <a:p>
            <a:endParaRPr lang="en-US" dirty="0"/>
          </a:p>
          <a:p>
            <a:endParaRPr lang="en-US" dirty="0"/>
          </a:p>
        </p:txBody>
      </p:sp>
      <p:sp>
        <p:nvSpPr>
          <p:cNvPr id="3" name="Title 2">
            <a:extLst>
              <a:ext uri="{FF2B5EF4-FFF2-40B4-BE49-F238E27FC236}">
                <a16:creationId xmlns:a16="http://schemas.microsoft.com/office/drawing/2014/main" id="{4BF5C20E-783F-D546-A825-4DBC083FC682}"/>
              </a:ext>
            </a:extLst>
          </p:cNvPr>
          <p:cNvSpPr>
            <a:spLocks noGrp="1"/>
          </p:cNvSpPr>
          <p:nvPr>
            <p:ph type="title"/>
          </p:nvPr>
        </p:nvSpPr>
        <p:spPr/>
        <p:txBody>
          <a:bodyPr/>
          <a:lstStyle/>
          <a:p>
            <a:r>
              <a:rPr lang="en-US"/>
              <a:t>SUMMARY</a:t>
            </a:r>
            <a:endParaRPr lang="en-US" dirty="0"/>
          </a:p>
        </p:txBody>
      </p:sp>
      <p:sp>
        <p:nvSpPr>
          <p:cNvPr id="2" name="Footer Placeholder 1">
            <a:extLst>
              <a:ext uri="{FF2B5EF4-FFF2-40B4-BE49-F238E27FC236}">
                <a16:creationId xmlns:a16="http://schemas.microsoft.com/office/drawing/2014/main" id="{8CA410BC-4BCE-0F49-838A-38B488E38E11}"/>
              </a:ext>
            </a:extLst>
          </p:cNvPr>
          <p:cNvSpPr>
            <a:spLocks noGrp="1"/>
          </p:cNvSpPr>
          <p:nvPr>
            <p:ph type="ftr" sz="quarter" idx="3"/>
          </p:nvPr>
        </p:nvSpPr>
        <p:spPr/>
        <p:txBody>
          <a:bodyPr/>
          <a:lstStyle/>
          <a:p>
            <a:r>
              <a:rPr lang="en-US"/>
              <a:t>DBMS</a:t>
            </a:r>
            <a:endParaRPr lang="en-US" dirty="0"/>
          </a:p>
        </p:txBody>
      </p:sp>
      <p:sp>
        <p:nvSpPr>
          <p:cNvPr id="6" name="Slide Number Placeholder 5">
            <a:extLst>
              <a:ext uri="{FF2B5EF4-FFF2-40B4-BE49-F238E27FC236}">
                <a16:creationId xmlns:a16="http://schemas.microsoft.com/office/drawing/2014/main" id="{241F2CBA-348C-A747-BC4F-8829C742FD6F}"/>
              </a:ext>
            </a:extLst>
          </p:cNvPr>
          <p:cNvSpPr>
            <a:spLocks noGrp="1"/>
          </p:cNvSpPr>
          <p:nvPr>
            <p:ph type="sldNum" sz="quarter" idx="4"/>
          </p:nvPr>
        </p:nvSpPr>
        <p:spPr/>
        <p:txBody>
          <a:bodyPr/>
          <a:lstStyle/>
          <a:p>
            <a:fld id="{6A7BD299-4115-435C-9390-0BF281B3F2C8}" type="slidenum">
              <a:rPr lang="en-US" smtClean="0"/>
              <a:pPr/>
              <a:t>85</a:t>
            </a:fld>
            <a:endParaRPr lang="en-US" dirty="0"/>
          </a:p>
        </p:txBody>
      </p:sp>
      <p:pic>
        <p:nvPicPr>
          <p:cNvPr id="5" name="Picture 4">
            <a:extLst>
              <a:ext uri="{FF2B5EF4-FFF2-40B4-BE49-F238E27FC236}">
                <a16:creationId xmlns:a16="http://schemas.microsoft.com/office/drawing/2014/main" id="{9DBA0CE9-370B-FD44-93DB-D6F4558C62D1}"/>
              </a:ext>
            </a:extLst>
          </p:cNvPr>
          <p:cNvPicPr>
            <a:picLocks noChangeAspect="1"/>
          </p:cNvPicPr>
          <p:nvPr/>
        </p:nvPicPr>
        <p:blipFill rotWithShape="1">
          <a:blip r:embed="rId3" cstate="screen">
            <a:clrChange>
              <a:clrFrom>
                <a:srgbClr val="FFFFFF"/>
              </a:clrFrom>
              <a:clrTo>
                <a:srgbClr val="FFFFFF">
                  <a:alpha val="0"/>
                </a:srgbClr>
              </a:clrTo>
            </a:clrChange>
            <a:alphaModFix amt="50000"/>
            <a:extLst>
              <a:ext uri="{28A0092B-C50C-407E-A947-70E740481C1C}">
                <a14:useLocalDpi xmlns:a14="http://schemas.microsoft.com/office/drawing/2010/main"/>
              </a:ext>
            </a:extLst>
          </a:blip>
          <a:srcRect/>
          <a:stretch/>
        </p:blipFill>
        <p:spPr>
          <a:xfrm>
            <a:off x="9345657" y="3476350"/>
            <a:ext cx="2819405" cy="2880000"/>
          </a:xfrm>
          <a:prstGeom prst="rect">
            <a:avLst/>
          </a:prstGeom>
        </p:spPr>
      </p:pic>
    </p:spTree>
    <p:extLst>
      <p:ext uri="{BB962C8B-B14F-4D97-AF65-F5344CB8AC3E}">
        <p14:creationId xmlns:p14="http://schemas.microsoft.com/office/powerpoint/2010/main" val="194812499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43ED-A770-9543-88C4-FC9E6F466FED}"/>
              </a:ext>
            </a:extLst>
          </p:cNvPr>
          <p:cNvSpPr>
            <a:spLocks noGrp="1"/>
          </p:cNvSpPr>
          <p:nvPr>
            <p:ph type="title"/>
          </p:nvPr>
        </p:nvSpPr>
        <p:spPr/>
        <p:txBody>
          <a:bodyPr/>
          <a:lstStyle/>
          <a:p>
            <a:r>
              <a:rPr lang="en-US"/>
              <a:t>THANK YOU</a:t>
            </a:r>
            <a:endParaRPr lang="en-US" dirty="0"/>
          </a:p>
        </p:txBody>
      </p:sp>
    </p:spTree>
    <p:extLst>
      <p:ext uri="{BB962C8B-B14F-4D97-AF65-F5344CB8AC3E}">
        <p14:creationId xmlns:p14="http://schemas.microsoft.com/office/powerpoint/2010/main" val="3340523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dirty="0"/>
              <a:t>Sharing of data across applications</a:t>
            </a:r>
          </a:p>
          <a:p>
            <a:pPr lvl="0"/>
            <a:r>
              <a:rPr lang="en-US" dirty="0"/>
              <a:t>Reduced data redundancy</a:t>
            </a:r>
          </a:p>
          <a:p>
            <a:pPr lvl="0"/>
            <a:r>
              <a:rPr lang="en-US" dirty="0"/>
              <a:t>Enhanced security mechanism</a:t>
            </a:r>
          </a:p>
          <a:p>
            <a:pPr lvl="0"/>
            <a:r>
              <a:rPr lang="en-US" dirty="0"/>
              <a:t>Data independence</a:t>
            </a:r>
          </a:p>
          <a:p>
            <a:pPr lvl="0"/>
            <a:r>
              <a:rPr lang="en-US" dirty="0"/>
              <a:t>Better flexibility</a:t>
            </a:r>
          </a:p>
          <a:p>
            <a:pPr lvl="0"/>
            <a:r>
              <a:rPr lang="en-US" dirty="0"/>
              <a:t>Enforce integrity constraints</a:t>
            </a:r>
          </a:p>
          <a:p>
            <a:pPr lvl="0"/>
            <a:r>
              <a:rPr lang="en-US" dirty="0"/>
              <a:t>Better transaction support</a:t>
            </a:r>
          </a:p>
          <a:p>
            <a:pPr lvl="0"/>
            <a:r>
              <a:rPr lang="en-US" dirty="0"/>
              <a:t>Enforce standards </a:t>
            </a:r>
          </a:p>
          <a:p>
            <a:pPr lvl="0"/>
            <a:r>
              <a:rPr lang="en-US" dirty="0"/>
              <a:t>Backup and recovery features</a:t>
            </a:r>
          </a:p>
          <a:p>
            <a:endParaRPr lang="en-US" dirty="0"/>
          </a:p>
        </p:txBody>
      </p:sp>
      <p:sp>
        <p:nvSpPr>
          <p:cNvPr id="3" name="Title 2"/>
          <p:cNvSpPr>
            <a:spLocks noGrp="1"/>
          </p:cNvSpPr>
          <p:nvPr>
            <p:ph type="title"/>
          </p:nvPr>
        </p:nvSpPr>
        <p:spPr/>
        <p:txBody>
          <a:bodyPr>
            <a:normAutofit fontScale="90000"/>
          </a:bodyPr>
          <a:lstStyle/>
          <a:p>
            <a:r>
              <a:rPr lang="en-US" dirty="0"/>
              <a:t>BENEFITS OF DBMS </a:t>
            </a:r>
          </a:p>
        </p:txBody>
      </p:sp>
      <p:sp>
        <p:nvSpPr>
          <p:cNvPr id="4" name="Slide Number Placeholder 3">
            <a:extLst>
              <a:ext uri="{FF2B5EF4-FFF2-40B4-BE49-F238E27FC236}">
                <a16:creationId xmlns:a16="http://schemas.microsoft.com/office/drawing/2014/main" id="{A7EE1323-C42E-1542-907A-A6D714A97720}"/>
              </a:ext>
            </a:extLst>
          </p:cNvPr>
          <p:cNvSpPr>
            <a:spLocks noGrp="1"/>
          </p:cNvSpPr>
          <p:nvPr>
            <p:ph type="sldNum" sz="quarter" idx="4"/>
          </p:nvPr>
        </p:nvSpPr>
        <p:spPr/>
        <p:txBody>
          <a:bodyPr/>
          <a:lstStyle/>
          <a:p>
            <a:fld id="{6A7BD299-4115-435C-9390-0BF281B3F2C8}" type="slidenum">
              <a:rPr lang="en-US" smtClean="0"/>
              <a:pPr/>
              <a:t>9</a:t>
            </a:fld>
            <a:endParaRPr lang="en-US" dirty="0"/>
          </a:p>
        </p:txBody>
      </p:sp>
      <p:sp>
        <p:nvSpPr>
          <p:cNvPr id="5" name="Footer Placeholder 4">
            <a:extLst>
              <a:ext uri="{FF2B5EF4-FFF2-40B4-BE49-F238E27FC236}">
                <a16:creationId xmlns:a16="http://schemas.microsoft.com/office/drawing/2014/main" id="{E716CAF3-9244-964D-ABAC-47057504A0FF}"/>
              </a:ext>
            </a:extLst>
          </p:cNvPr>
          <p:cNvSpPr>
            <a:spLocks noGrp="1"/>
          </p:cNvSpPr>
          <p:nvPr>
            <p:ph type="ftr" sz="quarter" idx="3"/>
          </p:nvPr>
        </p:nvSpPr>
        <p:spPr/>
        <p:txBody>
          <a:bodyPr/>
          <a:lstStyle/>
          <a:p>
            <a:r>
              <a:rPr lang="en-US"/>
              <a:t>DBMS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ra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{A494F9BE-D416-CB44-9873-134E735033F5}tf10001124</Template>
  <TotalTime>7742</TotalTime>
  <Words>4485</Words>
  <Application>Microsoft Office PowerPoint</Application>
  <PresentationFormat>Widescreen</PresentationFormat>
  <Paragraphs>1359</Paragraphs>
  <Slides>86</Slides>
  <Notes>79</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2</vt:i4>
      </vt:variant>
      <vt:variant>
        <vt:lpstr>Slide Titles</vt:lpstr>
      </vt:variant>
      <vt:variant>
        <vt:i4>86</vt:i4>
      </vt:variant>
    </vt:vector>
  </HeadingPairs>
  <TitlesOfParts>
    <vt:vector size="100" baseType="lpstr">
      <vt:lpstr>Arial</vt:lpstr>
      <vt:lpstr>Arial Narrow</vt:lpstr>
      <vt:lpstr>Calibri</vt:lpstr>
      <vt:lpstr>Corbel</vt:lpstr>
      <vt:lpstr>Courier New</vt:lpstr>
      <vt:lpstr>Helvetica LT Std Cond</vt:lpstr>
      <vt:lpstr>Helvetica LT Std Cond Light</vt:lpstr>
      <vt:lpstr>PT Mono</vt:lpstr>
      <vt:lpstr>Times New Roman</vt:lpstr>
      <vt:lpstr>Wingdings</vt:lpstr>
      <vt:lpstr>Wingdings 2</vt:lpstr>
      <vt:lpstr>Frame</vt:lpstr>
      <vt:lpstr>Visio</vt:lpstr>
      <vt:lpstr>Document</vt:lpstr>
      <vt:lpstr>Data Querying and Manipulation using SQL – Day 1</vt:lpstr>
      <vt:lpstr>OBJECTIVES</vt:lpstr>
      <vt:lpstr>CONTENTS</vt:lpstr>
      <vt:lpstr>TRADITIONAL FILE APPROACH </vt:lpstr>
      <vt:lpstr>PROBLEMS IN TRADITIONAL FILE APPROACH </vt:lpstr>
      <vt:lpstr>DATABASE </vt:lpstr>
      <vt:lpstr>DATABASE MANAGEMENT SYSTEM</vt:lpstr>
      <vt:lpstr>DBMS OPERATIONS</vt:lpstr>
      <vt:lpstr>BENEFITS OF DBMS </vt:lpstr>
      <vt:lpstr>DEFINING DATABASE MODEL </vt:lpstr>
      <vt:lpstr>TYPES OF DATA MODEL </vt:lpstr>
      <vt:lpstr>THREE-SCHEMA ARCHITECTURE  </vt:lpstr>
      <vt:lpstr>THREE-SCHEMA ARCHITECTURE  </vt:lpstr>
      <vt:lpstr>RECORD BASED DATA MODEL – RELATIONAL DATA MODEL </vt:lpstr>
      <vt:lpstr>RELATIONAL DATA MODELS BASICS </vt:lpstr>
      <vt:lpstr>RELATIONAL MODELS BASICS </vt:lpstr>
      <vt:lpstr>KEY AND NON-KEY ATTRIBUTES </vt:lpstr>
      <vt:lpstr>CANDIDATE KEY </vt:lpstr>
      <vt:lpstr>PRIMARY KEY </vt:lpstr>
      <vt:lpstr>COMPOSITE PRIMARY KEY </vt:lpstr>
      <vt:lpstr>FOREIGN KEY </vt:lpstr>
      <vt:lpstr>FEATURES OF RDBMS </vt:lpstr>
      <vt:lpstr>PowerPoint Presentation</vt:lpstr>
      <vt:lpstr>NORMALIZATION AND NORMAL FORMS </vt:lpstr>
      <vt:lpstr>NORMALIZATION AND NORMAL FORMS  </vt:lpstr>
      <vt:lpstr>NEED FOR NORMALIZATION </vt:lpstr>
      <vt:lpstr>NEED FOR NORMALIZATION </vt:lpstr>
      <vt:lpstr>FUNCTIONAL DEPENDENCY </vt:lpstr>
      <vt:lpstr>FUNCTIONAL DEPENDENCY  </vt:lpstr>
      <vt:lpstr>FD TYPES  </vt:lpstr>
      <vt:lpstr>FD TYPES  </vt:lpstr>
      <vt:lpstr>FD TYPES </vt:lpstr>
      <vt:lpstr>FD TYPES </vt:lpstr>
      <vt:lpstr>KEY ATTRIBUTE - ALTERNATE DEFINITION </vt:lpstr>
      <vt:lpstr>NORMALIZATION  </vt:lpstr>
      <vt:lpstr>FIRST NORMAL FORM  </vt:lpstr>
      <vt:lpstr>FIRST NORMAL FORM (1NF)  </vt:lpstr>
      <vt:lpstr>FIRST NORMAL FORM (1NF)  </vt:lpstr>
      <vt:lpstr>SECOND NORMAL FORM (2NF) </vt:lpstr>
      <vt:lpstr>SECOND NORMAL FORM (2NF)  </vt:lpstr>
      <vt:lpstr>SECOND NORMAL FORM (2NF)  </vt:lpstr>
      <vt:lpstr>SECOND NORMAL FORM (2NF)  </vt:lpstr>
      <vt:lpstr>THIRD NORMAL FORM (3NF) </vt:lpstr>
      <vt:lpstr>THIRD NORMAL FORM (3NF)  </vt:lpstr>
      <vt:lpstr>THIRD NORMAL FORM (3NF)  </vt:lpstr>
      <vt:lpstr>NORMALIZATION IN A NUTSHELL</vt:lpstr>
      <vt:lpstr>PROS AND CONS OF NORMALIZATION  </vt:lpstr>
      <vt:lpstr>CASE STUDY </vt:lpstr>
      <vt:lpstr>HR SCHEMA </vt:lpstr>
      <vt:lpstr>PowerPoint Presentation</vt:lpstr>
      <vt:lpstr>CONTENTS</vt:lpstr>
      <vt:lpstr>SQL Command Groups</vt:lpstr>
      <vt:lpstr>SQL Command Groups (Contd …)</vt:lpstr>
      <vt:lpstr>SQL Command Groups (Contd …)</vt:lpstr>
      <vt:lpstr>Primitive Data Types</vt:lpstr>
      <vt:lpstr>CREATING TABLES</vt:lpstr>
      <vt:lpstr>RETRIEVING DATA USING THE SQL SELECT STATEMENT </vt:lpstr>
      <vt:lpstr>TYPES OF SELECT STATEMENTS </vt:lpstr>
      <vt:lpstr>BASIC SELECT STATEMENT </vt:lpstr>
      <vt:lpstr>GUIDELINES FOR SQL STATEMENTS </vt:lpstr>
      <vt:lpstr>WHERE DOES SQL FIT IN THE APPLICATION ARCHITECTURE?</vt:lpstr>
      <vt:lpstr>JAVA CODE THAT GETS DATA FROM MYSQL</vt:lpstr>
      <vt:lpstr>JAVA CODE THAT GETS DATA FROM MYSQL (Contd …)</vt:lpstr>
      <vt:lpstr>ARITHMETIC EXPRESSION IN SELECT </vt:lpstr>
      <vt:lpstr>COLUMN ALIASES </vt:lpstr>
      <vt:lpstr>COLUMNS WITH NULL IN SELECT </vt:lpstr>
      <vt:lpstr>CONCATENATION OPERATOR </vt:lpstr>
      <vt:lpstr>ELIMINATING DUPLICATE ROWS </vt:lpstr>
      <vt:lpstr>DESCRIBE COMMAND </vt:lpstr>
      <vt:lpstr>SELECTING IMMEDIATE DATA</vt:lpstr>
      <vt:lpstr>PowerPoint Presentation</vt:lpstr>
      <vt:lpstr>WHERE CLAUSE </vt:lpstr>
      <vt:lpstr>WHERE CLAUSE </vt:lpstr>
      <vt:lpstr>WHERE CLAUSE </vt:lpstr>
      <vt:lpstr>WHERE CLAUSE – LOGICAL OPERATORS </vt:lpstr>
      <vt:lpstr>WHERE CLAUSE – LOGICAL OPERATORS PRECEDENCE </vt:lpstr>
      <vt:lpstr>WHERE CLAUSE – BETWEEN OPERATOR</vt:lpstr>
      <vt:lpstr>WHERE CLAUSE – IN OPERATOR</vt:lpstr>
      <vt:lpstr>WHERE CLAUSE – LIKE OPERATOR </vt:lpstr>
      <vt:lpstr>WHERE CLAUSE – IS NULL </vt:lpstr>
      <vt:lpstr>WHERE CLAUSE – OPERATOR PRECEDENCE </vt:lpstr>
      <vt:lpstr>ORDER BY CLAUSE </vt:lpstr>
      <vt:lpstr>ORDER BY CLAUSE </vt:lpstr>
      <vt:lpstr>LIMITing ROWS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DBMS USING ORACLE-Day-1</dc:title>
  <dc:creator>Shivani</dc:creator>
  <cp:lastModifiedBy>Dilip Kumar</cp:lastModifiedBy>
  <cp:revision>324</cp:revision>
  <dcterms:created xsi:type="dcterms:W3CDTF">2016-01-12T03:28:29Z</dcterms:created>
  <dcterms:modified xsi:type="dcterms:W3CDTF">2019-06-19T17:05:50Z</dcterms:modified>
</cp:coreProperties>
</file>